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5CC89B9-BBEB-42C0-8328-61DBAF86B2A6}">
          <p14:sldIdLst>
            <p14:sldId id="256"/>
            <p14:sldId id="257"/>
          </p14:sldIdLst>
        </p14:section>
        <p14:section name="Quick Concept Review" id="{C4AF7E8C-C763-4E90-B230-BB69A2189F71}">
          <p14:sldIdLst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3766-163F-45DC-B8CE-A4D9704275CD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8358-D479-4EB1-BBFD-FC29A560FC0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808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3766-163F-45DC-B8CE-A4D9704275CD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8358-D479-4EB1-BBFD-FC29A560F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13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3766-163F-45DC-B8CE-A4D9704275CD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8358-D479-4EB1-BBFD-FC29A560F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76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3766-163F-45DC-B8CE-A4D9704275CD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8358-D479-4EB1-BBFD-FC29A560F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50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3766-163F-45DC-B8CE-A4D9704275CD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8358-D479-4EB1-BBFD-FC29A560FC0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896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3766-163F-45DC-B8CE-A4D9704275CD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8358-D479-4EB1-BBFD-FC29A560F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20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3766-163F-45DC-B8CE-A4D9704275CD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8358-D479-4EB1-BBFD-FC29A560F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0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3766-163F-45DC-B8CE-A4D9704275CD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8358-D479-4EB1-BBFD-FC29A560F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14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3766-163F-45DC-B8CE-A4D9704275CD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8358-D479-4EB1-BBFD-FC29A560F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38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B373766-163F-45DC-B8CE-A4D9704275CD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D98358-D479-4EB1-BBFD-FC29A560F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98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3766-163F-45DC-B8CE-A4D9704275CD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8358-D479-4EB1-BBFD-FC29A560F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23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B373766-163F-45DC-B8CE-A4D9704275CD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1D98358-D479-4EB1-BBFD-FC29A560FC0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805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PL/SQL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Day 2</a:t>
            </a:r>
          </a:p>
        </p:txBody>
      </p:sp>
    </p:spTree>
    <p:extLst>
      <p:ext uri="{BB962C8B-B14F-4D97-AF65-F5344CB8AC3E}">
        <p14:creationId xmlns:p14="http://schemas.microsoft.com/office/powerpoint/2010/main" val="2187233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PL/SQL Programming Concepts Review</a:t>
            </a:r>
          </a:p>
          <a:p>
            <a:r>
              <a:rPr lang="en-US" b="1" dirty="0"/>
              <a:t>Designing PL/SQL Code</a:t>
            </a:r>
          </a:p>
          <a:p>
            <a:r>
              <a:rPr lang="en-US" b="1" dirty="0"/>
              <a:t>Using Collections</a:t>
            </a:r>
          </a:p>
          <a:p>
            <a:r>
              <a:rPr lang="en-US" b="1" dirty="0"/>
              <a:t>Manipulating Large Objects</a:t>
            </a:r>
          </a:p>
          <a:p>
            <a:r>
              <a:rPr lang="en-US" b="1" dirty="0"/>
              <a:t>Using Advanced Interface Methods</a:t>
            </a:r>
          </a:p>
          <a:p>
            <a:r>
              <a:rPr lang="en-US" b="1" dirty="0"/>
              <a:t>Performance and Tuning</a:t>
            </a:r>
          </a:p>
          <a:p>
            <a:r>
              <a:rPr lang="en-US" b="1" dirty="0"/>
              <a:t>Improving Performance with Caching</a:t>
            </a:r>
          </a:p>
          <a:p>
            <a:r>
              <a:rPr lang="en-US" b="1" dirty="0"/>
              <a:t>Analyzing PL/SQL Code</a:t>
            </a:r>
          </a:p>
          <a:p>
            <a:r>
              <a:rPr lang="en-US" b="1" dirty="0"/>
              <a:t>Profiling and Tracing PL/SQL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729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105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108</TotalTime>
  <Words>46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Advanced PL/SQL</vt:lpstr>
      <vt:lpstr>Outline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PL/SQL</dc:title>
  <dc:creator>victor chin</dc:creator>
  <cp:lastModifiedBy>victor chin</cp:lastModifiedBy>
  <cp:revision>3</cp:revision>
  <dcterms:created xsi:type="dcterms:W3CDTF">2017-01-11T01:31:09Z</dcterms:created>
  <dcterms:modified xsi:type="dcterms:W3CDTF">2017-01-11T03:20:06Z</dcterms:modified>
</cp:coreProperties>
</file>