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2BF-8528-42A4-961A-6CB71A6D2C94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F18-CD9C-449D-811F-D9B8B0480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45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2BF-8528-42A4-961A-6CB71A6D2C94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F18-CD9C-449D-811F-D9B8B0480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04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2BF-8528-42A4-961A-6CB71A6D2C94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F18-CD9C-449D-811F-D9B8B0480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77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2BF-8528-42A4-961A-6CB71A6D2C94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F18-CD9C-449D-811F-D9B8B0480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69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2BF-8528-42A4-961A-6CB71A6D2C94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F18-CD9C-449D-811F-D9B8B0480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21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2BF-8528-42A4-961A-6CB71A6D2C94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F18-CD9C-449D-811F-D9B8B0480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4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2BF-8528-42A4-961A-6CB71A6D2C94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F18-CD9C-449D-811F-D9B8B0480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00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2BF-8528-42A4-961A-6CB71A6D2C94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F18-CD9C-449D-811F-D9B8B0480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55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2BF-8528-42A4-961A-6CB71A6D2C94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F18-CD9C-449D-811F-D9B8B0480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2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2BF-8528-42A4-961A-6CB71A6D2C94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F18-CD9C-449D-811F-D9B8B0480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50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2BF-8528-42A4-961A-6CB71A6D2C94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F18-CD9C-449D-811F-D9B8B0480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32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482BF-8528-42A4-961A-6CB71A6D2C94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85F18-CD9C-449D-811F-D9B8B0480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39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431540" y="692696"/>
            <a:ext cx="8583776" cy="5544036"/>
            <a:chOff x="431540" y="692696"/>
            <a:chExt cx="8583776" cy="5544036"/>
          </a:xfrm>
        </p:grpSpPr>
        <p:sp>
          <p:nvSpPr>
            <p:cNvPr id="4" name="Oval 3"/>
            <p:cNvSpPr/>
            <p:nvPr/>
          </p:nvSpPr>
          <p:spPr>
            <a:xfrm>
              <a:off x="3059832" y="802567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/>
            <p:cNvSpPr/>
            <p:nvPr/>
          </p:nvSpPr>
          <p:spPr>
            <a:xfrm>
              <a:off x="3070718" y="432568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431540" y="264225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/>
            <p:cNvSpPr/>
            <p:nvPr/>
          </p:nvSpPr>
          <p:spPr>
            <a:xfrm>
              <a:off x="6804248" y="264225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1749658" y="43148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/>
            <p:cNvSpPr/>
            <p:nvPr/>
          </p:nvSpPr>
          <p:spPr>
            <a:xfrm>
              <a:off x="4427984" y="432561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574774" y="5866386"/>
              <a:ext cx="1800200" cy="73866"/>
              <a:chOff x="107504" y="116632"/>
              <a:chExt cx="1800200" cy="73866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07504" y="11663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5536" y="11663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83568" y="11663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76637" y="11700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259632" y="11700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547664" y="11849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35696" y="11849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3059832" y="2638061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489518" y="851501"/>
              <a:ext cx="2592288" cy="18036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0" idx="6"/>
            </p:cNvCxnSpPr>
            <p:nvPr/>
          </p:nvCxnSpPr>
          <p:spPr>
            <a:xfrm>
              <a:off x="3095836" y="846111"/>
              <a:ext cx="3780420" cy="18321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088637" y="864030"/>
              <a:ext cx="10545" cy="1810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807434" y="2670378"/>
              <a:ext cx="1284715" cy="1666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103035" y="2699524"/>
              <a:ext cx="341" cy="1662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5508104" y="43148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/>
            <p:cNvSpPr/>
            <p:nvPr/>
          </p:nvSpPr>
          <p:spPr>
            <a:xfrm>
              <a:off x="5940152" y="43148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/>
            <p:cNvSpPr/>
            <p:nvPr/>
          </p:nvSpPr>
          <p:spPr>
            <a:xfrm>
              <a:off x="6372200" y="43148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/>
            <p:cNvSpPr/>
            <p:nvPr/>
          </p:nvSpPr>
          <p:spPr>
            <a:xfrm>
              <a:off x="6804248" y="431523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Oval 44"/>
            <p:cNvSpPr/>
            <p:nvPr/>
          </p:nvSpPr>
          <p:spPr>
            <a:xfrm>
              <a:off x="7236296" y="431523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/>
            <p:cNvSpPr/>
            <p:nvPr/>
          </p:nvSpPr>
          <p:spPr>
            <a:xfrm>
              <a:off x="7668344" y="431672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Oval 46"/>
            <p:cNvSpPr/>
            <p:nvPr/>
          </p:nvSpPr>
          <p:spPr>
            <a:xfrm>
              <a:off x="8100392" y="431672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0" name="Straight Connector 49"/>
            <p:cNvCxnSpPr>
              <a:stCxn id="12" idx="0"/>
              <a:endCxn id="21" idx="5"/>
            </p:cNvCxnSpPr>
            <p:nvPr/>
          </p:nvCxnSpPr>
          <p:spPr>
            <a:xfrm flipH="1" flipV="1">
              <a:off x="3121295" y="2699524"/>
              <a:ext cx="1342693" cy="16260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0"/>
              <a:endCxn id="10" idx="5"/>
            </p:cNvCxnSpPr>
            <p:nvPr/>
          </p:nvCxnSpPr>
          <p:spPr>
            <a:xfrm flipH="1" flipV="1">
              <a:off x="6865711" y="2703716"/>
              <a:ext cx="1270685" cy="16130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6" idx="4"/>
              <a:endCxn id="10" idx="5"/>
            </p:cNvCxnSpPr>
            <p:nvPr/>
          </p:nvCxnSpPr>
          <p:spPr>
            <a:xfrm flipH="1" flipV="1">
              <a:off x="6865711" y="2703716"/>
              <a:ext cx="838637" cy="16850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4"/>
              <a:endCxn id="10" idx="4"/>
            </p:cNvCxnSpPr>
            <p:nvPr/>
          </p:nvCxnSpPr>
          <p:spPr>
            <a:xfrm flipH="1" flipV="1">
              <a:off x="6840252" y="2714261"/>
              <a:ext cx="432048" cy="16729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4" idx="7"/>
              <a:endCxn id="10" idx="4"/>
            </p:cNvCxnSpPr>
            <p:nvPr/>
          </p:nvCxnSpPr>
          <p:spPr>
            <a:xfrm flipH="1" flipV="1">
              <a:off x="6840252" y="2714261"/>
              <a:ext cx="25459" cy="1611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3" idx="0"/>
              <a:endCxn id="10" idx="3"/>
            </p:cNvCxnSpPr>
            <p:nvPr/>
          </p:nvCxnSpPr>
          <p:spPr>
            <a:xfrm flipV="1">
              <a:off x="6408204" y="2703716"/>
              <a:ext cx="406589" cy="1611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2" idx="0"/>
              <a:endCxn id="10" idx="3"/>
            </p:cNvCxnSpPr>
            <p:nvPr/>
          </p:nvCxnSpPr>
          <p:spPr>
            <a:xfrm flipV="1">
              <a:off x="5976156" y="2703716"/>
              <a:ext cx="838637" cy="1611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1" idx="2"/>
              <a:endCxn id="10" idx="3"/>
            </p:cNvCxnSpPr>
            <p:nvPr/>
          </p:nvCxnSpPr>
          <p:spPr>
            <a:xfrm flipV="1">
              <a:off x="5508104" y="2703716"/>
              <a:ext cx="1306689" cy="1647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13" idx="0"/>
            </p:cNvCxnSpPr>
            <p:nvPr/>
          </p:nvCxnSpPr>
          <p:spPr>
            <a:xfrm flipV="1">
              <a:off x="3610778" y="4325278"/>
              <a:ext cx="838637" cy="1541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4" idx="4"/>
            </p:cNvCxnSpPr>
            <p:nvPr/>
          </p:nvCxnSpPr>
          <p:spPr>
            <a:xfrm flipV="1">
              <a:off x="3898810" y="4350737"/>
              <a:ext cx="540060" cy="1587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5" idx="4"/>
            </p:cNvCxnSpPr>
            <p:nvPr/>
          </p:nvCxnSpPr>
          <p:spPr>
            <a:xfrm flipV="1">
              <a:off x="4186842" y="4325278"/>
              <a:ext cx="262573" cy="1613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6" idx="4"/>
            </p:cNvCxnSpPr>
            <p:nvPr/>
          </p:nvCxnSpPr>
          <p:spPr>
            <a:xfrm flipH="1" flipV="1">
              <a:off x="4449415" y="4376196"/>
              <a:ext cx="30496" cy="1562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7" idx="4"/>
            </p:cNvCxnSpPr>
            <p:nvPr/>
          </p:nvCxnSpPr>
          <p:spPr>
            <a:xfrm flipH="1" flipV="1">
              <a:off x="4449415" y="4325278"/>
              <a:ext cx="313491" cy="16134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8" idx="0"/>
            </p:cNvCxnSpPr>
            <p:nvPr/>
          </p:nvCxnSpPr>
          <p:spPr>
            <a:xfrm flipH="1" flipV="1">
              <a:off x="4449415" y="4325278"/>
              <a:ext cx="601523" cy="1542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9" idx="0"/>
            </p:cNvCxnSpPr>
            <p:nvPr/>
          </p:nvCxnSpPr>
          <p:spPr>
            <a:xfrm flipH="1" flipV="1">
              <a:off x="4438870" y="4350737"/>
              <a:ext cx="900100" cy="151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2699792" y="5155451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Oval 55"/>
            <p:cNvSpPr/>
            <p:nvPr/>
          </p:nvSpPr>
          <p:spPr>
            <a:xfrm>
              <a:off x="3089229" y="5155451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Oval 57"/>
            <p:cNvSpPr/>
            <p:nvPr/>
          </p:nvSpPr>
          <p:spPr>
            <a:xfrm>
              <a:off x="3491880" y="5155451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633846" y="4851211"/>
              <a:ext cx="412812" cy="72008"/>
              <a:chOff x="2195736" y="153007"/>
              <a:chExt cx="412812" cy="72008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2195736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70076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536540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078623" y="5157192"/>
              <a:ext cx="412812" cy="72008"/>
              <a:chOff x="2195736" y="153007"/>
              <a:chExt cx="412812" cy="72008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2195736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370076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536540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497942" y="4838026"/>
              <a:ext cx="412812" cy="72008"/>
              <a:chOff x="2195736" y="153007"/>
              <a:chExt cx="412812" cy="72008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195736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70076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536540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929990" y="5157192"/>
              <a:ext cx="412812" cy="72008"/>
              <a:chOff x="2195736" y="153007"/>
              <a:chExt cx="412812" cy="72008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2195736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70076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536540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202370" y="5146306"/>
              <a:ext cx="412812" cy="72008"/>
              <a:chOff x="2195736" y="153007"/>
              <a:chExt cx="412812" cy="7200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195736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370076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536540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769750" y="4851211"/>
              <a:ext cx="412812" cy="72008"/>
              <a:chOff x="2195736" y="153007"/>
              <a:chExt cx="412812" cy="72008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195736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370076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36540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346846" y="5157192"/>
              <a:ext cx="412812" cy="72008"/>
              <a:chOff x="2195736" y="153007"/>
              <a:chExt cx="412812" cy="72008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2195736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2370076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2536540" y="15300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5410588" y="4372744"/>
              <a:ext cx="313066" cy="856456"/>
              <a:chOff x="5410588" y="4372744"/>
              <a:chExt cx="313066" cy="85645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V="1">
                <a:off x="5410588" y="4372744"/>
                <a:ext cx="125254" cy="8063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91" idx="0"/>
                <a:endCxn id="41" idx="4"/>
              </p:cNvCxnSpPr>
              <p:nvPr/>
            </p:nvCxnSpPr>
            <p:spPr>
              <a:xfrm flipH="1" flipV="1">
                <a:off x="5544108" y="4386876"/>
                <a:ext cx="13082" cy="7703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92" idx="4"/>
                <a:endCxn id="41" idx="5"/>
              </p:cNvCxnSpPr>
              <p:nvPr/>
            </p:nvCxnSpPr>
            <p:spPr>
              <a:xfrm flipH="1" flipV="1">
                <a:off x="5569567" y="4376331"/>
                <a:ext cx="154087" cy="8528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>
              <a:off x="6263036" y="4339815"/>
              <a:ext cx="313066" cy="856456"/>
              <a:chOff x="5410588" y="4372744"/>
              <a:chExt cx="313066" cy="856456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flipV="1">
                <a:off x="5410588" y="4372744"/>
                <a:ext cx="125254" cy="8063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 flipV="1">
                <a:off x="5544108" y="4386876"/>
                <a:ext cx="13082" cy="7703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 flipV="1">
                <a:off x="5569567" y="4376331"/>
                <a:ext cx="154087" cy="8528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7122065" y="4361858"/>
              <a:ext cx="313066" cy="856456"/>
              <a:chOff x="5410588" y="4372744"/>
              <a:chExt cx="313066" cy="856456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 flipV="1">
                <a:off x="5410588" y="4372744"/>
                <a:ext cx="125254" cy="8063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 flipV="1">
                <a:off x="5544108" y="4386876"/>
                <a:ext cx="13082" cy="7703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 flipV="1">
                <a:off x="5569567" y="4376331"/>
                <a:ext cx="154087" cy="8528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7993732" y="4372744"/>
              <a:ext cx="313066" cy="856456"/>
              <a:chOff x="5410588" y="4372744"/>
              <a:chExt cx="313066" cy="856456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5410588" y="4372744"/>
                <a:ext cx="125254" cy="8063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5544108" y="4386876"/>
                <a:ext cx="13082" cy="7703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5569567" y="4376331"/>
                <a:ext cx="154087" cy="8528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/>
            <p:cNvCxnSpPr>
              <a:stCxn id="20" idx="4"/>
              <a:endCxn id="6" idx="0"/>
            </p:cNvCxnSpPr>
            <p:nvPr/>
          </p:nvCxnSpPr>
          <p:spPr>
            <a:xfrm flipV="1">
              <a:off x="2735796" y="4325686"/>
              <a:ext cx="370926" cy="9017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56" idx="4"/>
              <a:endCxn id="6" idx="7"/>
            </p:cNvCxnSpPr>
            <p:nvPr/>
          </p:nvCxnSpPr>
          <p:spPr>
            <a:xfrm flipV="1">
              <a:off x="3125233" y="4336231"/>
              <a:ext cx="6948" cy="891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58" idx="6"/>
              <a:endCxn id="6" idx="6"/>
            </p:cNvCxnSpPr>
            <p:nvPr/>
          </p:nvCxnSpPr>
          <p:spPr>
            <a:xfrm flipH="1" flipV="1">
              <a:off x="3142726" y="4361690"/>
              <a:ext cx="421162" cy="829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5805754" y="4314868"/>
              <a:ext cx="340804" cy="561461"/>
              <a:chOff x="5805754" y="4314868"/>
              <a:chExt cx="340804" cy="561461"/>
            </a:xfrm>
          </p:grpSpPr>
          <p:cxnSp>
            <p:nvCxnSpPr>
              <p:cNvPr id="115" name="Straight Connector 114"/>
              <p:cNvCxnSpPr>
                <a:stCxn id="86" idx="0"/>
                <a:endCxn id="42" idx="0"/>
              </p:cNvCxnSpPr>
              <p:nvPr/>
            </p:nvCxnSpPr>
            <p:spPr>
              <a:xfrm flipV="1">
                <a:off x="5805754" y="4314868"/>
                <a:ext cx="170402" cy="5363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5979843" y="4365445"/>
                <a:ext cx="14483" cy="5108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88" idx="0"/>
                <a:endCxn id="42" idx="5"/>
              </p:cNvCxnSpPr>
              <p:nvPr/>
            </p:nvCxnSpPr>
            <p:spPr>
              <a:xfrm flipH="1" flipV="1">
                <a:off x="6001615" y="4376331"/>
                <a:ext cx="144943" cy="474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/>
            <p:cNvGrpSpPr/>
            <p:nvPr/>
          </p:nvGrpSpPr>
          <p:grpSpPr>
            <a:xfrm>
              <a:off x="6673788" y="4336640"/>
              <a:ext cx="340804" cy="561461"/>
              <a:chOff x="5805754" y="4314868"/>
              <a:chExt cx="340804" cy="561461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V="1">
                <a:off x="5805754" y="4314868"/>
                <a:ext cx="170402" cy="5363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5979843" y="4365445"/>
                <a:ext cx="14483" cy="5108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 flipV="1">
                <a:off x="6001615" y="4376331"/>
                <a:ext cx="144943" cy="474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7533946" y="4325754"/>
              <a:ext cx="340804" cy="561461"/>
              <a:chOff x="5805754" y="4314868"/>
              <a:chExt cx="340804" cy="561461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V="1">
                <a:off x="5805754" y="4314868"/>
                <a:ext cx="170402" cy="5363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5979843" y="4365445"/>
                <a:ext cx="14483" cy="5108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 flipV="1">
                <a:off x="6001615" y="4376331"/>
                <a:ext cx="144943" cy="474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132"/>
            <p:cNvSpPr txBox="1"/>
            <p:nvPr/>
          </p:nvSpPr>
          <p:spPr>
            <a:xfrm>
              <a:off x="3131840" y="692696"/>
              <a:ext cx="874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 smtClean="0"/>
                <a:t>Node 0</a:t>
              </a:r>
              <a:endParaRPr lang="en-CA" sz="8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914788" y="2547461"/>
              <a:ext cx="874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 smtClean="0"/>
                <a:t>Node 3</a:t>
              </a:r>
              <a:endParaRPr lang="en-CA" sz="8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55114" y="2530339"/>
              <a:ext cx="874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 smtClean="0"/>
                <a:t>Node 2</a:t>
              </a:r>
              <a:endParaRPr lang="en-CA" sz="8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8666" y="2570535"/>
              <a:ext cx="874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 smtClean="0"/>
                <a:t>Node 1</a:t>
              </a:r>
              <a:endParaRPr lang="en-CA" sz="8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21295" y="4228509"/>
              <a:ext cx="874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 smtClean="0"/>
                <a:t>Node 5</a:t>
              </a:r>
              <a:endParaRPr lang="en-CA" sz="8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312167" y="4398103"/>
              <a:ext cx="874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800" dirty="0" smtClean="0"/>
                <a:t>Node 4</a:t>
              </a:r>
              <a:endParaRPr lang="en-CA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15915" y="4198464"/>
              <a:ext cx="874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 smtClean="0"/>
                <a:t>6</a:t>
              </a:r>
              <a:endParaRPr lang="en-CA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05130" y="4177007"/>
              <a:ext cx="874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800" dirty="0" smtClean="0"/>
                <a:t>7</a:t>
              </a:r>
              <a:endParaRPr lang="en-CA" sz="8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745071" y="4232093"/>
              <a:ext cx="874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 smtClean="0"/>
                <a:t>8</a:t>
              </a:r>
              <a:endParaRPr lang="en-CA" sz="8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433322" y="4218062"/>
              <a:ext cx="874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 smtClean="0"/>
                <a:t>9</a:t>
              </a:r>
              <a:endParaRPr lang="en-CA" sz="8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865370" y="4243015"/>
              <a:ext cx="874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 smtClean="0"/>
                <a:t>10</a:t>
              </a:r>
              <a:endParaRPr lang="en-CA" sz="8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281928" y="4184157"/>
              <a:ext cx="9624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 smtClean="0"/>
                <a:t>11</a:t>
              </a:r>
              <a:endParaRPr lang="en-CA" sz="8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2393" y="4154582"/>
              <a:ext cx="874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 smtClean="0"/>
                <a:t>12</a:t>
              </a:r>
              <a:endParaRPr lang="en-CA" sz="8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140334" y="4121196"/>
              <a:ext cx="874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 smtClean="0"/>
                <a:t>13</a:t>
              </a:r>
              <a:endParaRPr lang="en-CA" sz="8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080455" y="5241948"/>
              <a:ext cx="874982" cy="178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800" dirty="0" smtClean="0"/>
                <a:t>16</a:t>
              </a:r>
              <a:endParaRPr lang="en-CA" sz="8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697357" y="5239573"/>
              <a:ext cx="874982" cy="195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800" dirty="0" smtClean="0"/>
                <a:t>15</a:t>
              </a:r>
              <a:endParaRPr lang="en-CA" sz="8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35696" y="5071342"/>
              <a:ext cx="874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800" dirty="0" smtClean="0"/>
                <a:t>14</a:t>
              </a:r>
              <a:endParaRPr lang="en-CA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450906" y="6021288"/>
              <a:ext cx="20997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 smtClean="0"/>
                <a:t>17                   …	                                       23</a:t>
              </a:r>
              <a:endParaRPr lang="en-CA" sz="8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20072" y="5327709"/>
              <a:ext cx="32773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 smtClean="0"/>
                <a:t>24                                                        …	                                                  44</a:t>
              </a:r>
              <a:endParaRPr lang="en-CA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47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27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</dc:creator>
  <cp:lastModifiedBy>Gus</cp:lastModifiedBy>
  <cp:revision>13</cp:revision>
  <dcterms:created xsi:type="dcterms:W3CDTF">2016-10-24T11:27:46Z</dcterms:created>
  <dcterms:modified xsi:type="dcterms:W3CDTF">2016-10-24T17:28:06Z</dcterms:modified>
</cp:coreProperties>
</file>