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7B9-1D87-444C-9CBA-7D214682AE37}" type="datetimeFigureOut">
              <a:rPr lang="pt-BR" smtClean="0"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6D5-0353-450C-911B-1796F4F02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3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7B9-1D87-444C-9CBA-7D214682AE37}" type="datetimeFigureOut">
              <a:rPr lang="pt-BR" smtClean="0"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6D5-0353-450C-911B-1796F4F02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3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7B9-1D87-444C-9CBA-7D214682AE37}" type="datetimeFigureOut">
              <a:rPr lang="pt-BR" smtClean="0"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6D5-0353-450C-911B-1796F4F02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1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7B9-1D87-444C-9CBA-7D214682AE37}" type="datetimeFigureOut">
              <a:rPr lang="pt-BR" smtClean="0"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6D5-0353-450C-911B-1796F4F02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93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7B9-1D87-444C-9CBA-7D214682AE37}" type="datetimeFigureOut">
              <a:rPr lang="pt-BR" smtClean="0"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6D5-0353-450C-911B-1796F4F02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6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7B9-1D87-444C-9CBA-7D214682AE37}" type="datetimeFigureOut">
              <a:rPr lang="pt-BR" smtClean="0"/>
              <a:t>30/06/2018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6D5-0353-450C-911B-1796F4F02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7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7B9-1D87-444C-9CBA-7D214682AE37}" type="datetimeFigureOut">
              <a:rPr lang="pt-BR" smtClean="0"/>
              <a:t>30/06/2018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6D5-0353-450C-911B-1796F4F02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27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7B9-1D87-444C-9CBA-7D214682AE37}" type="datetimeFigureOut">
              <a:rPr lang="pt-BR" smtClean="0"/>
              <a:t>30/06/2018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6D5-0353-450C-911B-1796F4F02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7B9-1D87-444C-9CBA-7D214682AE37}" type="datetimeFigureOut">
              <a:rPr lang="pt-BR" smtClean="0"/>
              <a:t>30/06/2018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6D5-0353-450C-911B-1796F4F02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39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7B9-1D87-444C-9CBA-7D214682AE37}" type="datetimeFigureOut">
              <a:rPr lang="pt-BR" smtClean="0"/>
              <a:t>30/06/2018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6D5-0353-450C-911B-1796F4F02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47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7B9-1D87-444C-9CBA-7D214682AE37}" type="datetimeFigureOut">
              <a:rPr lang="pt-BR" smtClean="0"/>
              <a:t>30/06/2018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46D5-0353-450C-911B-1796F4F02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67B9-1D87-444C-9CBA-7D214682AE37}" type="datetimeFigureOut">
              <a:rPr lang="pt-BR" smtClean="0"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46D5-0353-450C-911B-1796F4F02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18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Aplicação para análise de dados em redes sociais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Discente: Victor </a:t>
            </a:r>
            <a:r>
              <a:rPr lang="pt-BR" dirty="0" err="1" smtClean="0"/>
              <a:t>Deluca</a:t>
            </a:r>
            <a:r>
              <a:rPr lang="pt-BR" dirty="0" smtClean="0"/>
              <a:t> Almirante Gomes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07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Detalhes de implementação: Localização de </a:t>
            </a:r>
            <a:r>
              <a:rPr lang="pt-BR" dirty="0" err="1" smtClean="0"/>
              <a:t>Tweets</a:t>
            </a:r>
            <a:r>
              <a:rPr lang="pt-BR" dirty="0" smtClean="0"/>
              <a:t> em uma query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interface Web utiliza a linguagem </a:t>
            </a:r>
            <a:r>
              <a:rPr lang="pt-BR" dirty="0" err="1" smtClean="0"/>
              <a:t>Javascript</a:t>
            </a:r>
            <a:r>
              <a:rPr lang="pt-BR" dirty="0" smtClean="0"/>
              <a:t> para construir um mapa utilizando as coordenadas passadas pela aplicação;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modelo de mapa utilizado é do </a:t>
            </a:r>
            <a:r>
              <a:rPr lang="pt-BR" dirty="0" err="1" smtClean="0"/>
              <a:t>OpenStreetMaps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093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Detalhes de implementação: Palavras mais frequentes em uma consulta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7200" cy="4351338"/>
          </a:xfrm>
        </p:spPr>
        <p:txBody>
          <a:bodyPr/>
          <a:lstStyle/>
          <a:p>
            <a:r>
              <a:rPr lang="pt-BR" dirty="0" smtClean="0"/>
              <a:t>A aplicação solicita a consulta de uma palavra-chave normalmente para o </a:t>
            </a:r>
            <a:r>
              <a:rPr lang="pt-BR" dirty="0" err="1" smtClean="0"/>
              <a:t>Twitter</a:t>
            </a:r>
            <a:r>
              <a:rPr lang="pt-BR" dirty="0" smtClean="0"/>
              <a:t>, que por sua vez retorna um resultado;</a:t>
            </a:r>
          </a:p>
          <a:p>
            <a:endParaRPr lang="pt-BR" dirty="0"/>
          </a:p>
          <a:p>
            <a:r>
              <a:rPr lang="pt-BR" dirty="0" smtClean="0"/>
              <a:t>A aplicação utiliza um Pipeline para contar quantas vezes cada palavra aparece na lista de </a:t>
            </a:r>
            <a:r>
              <a:rPr lang="pt-BR" dirty="0" err="1" smtClean="0"/>
              <a:t>Tweets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Apenas a frequência das palavras é retornada, não os próprios </a:t>
            </a:r>
            <a:r>
              <a:rPr lang="pt-BR" dirty="0" err="1" smtClean="0"/>
              <a:t>tweets</a:t>
            </a:r>
            <a:r>
              <a:rPr lang="pt-BR" dirty="0" smtClean="0"/>
              <a:t>. Afinal, existe outra seção para isso;</a:t>
            </a:r>
          </a:p>
        </p:txBody>
      </p:sp>
    </p:spTree>
    <p:extLst>
      <p:ext uri="{BB962C8B-B14F-4D97-AF65-F5344CB8AC3E}">
        <p14:creationId xmlns:p14="http://schemas.microsoft.com/office/powerpoint/2010/main" val="23113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Detalhes de implementação: </a:t>
            </a:r>
            <a:r>
              <a:rPr lang="pt-BR" dirty="0" err="1" smtClean="0"/>
              <a:t>Retweets</a:t>
            </a:r>
            <a:r>
              <a:rPr lang="pt-BR" dirty="0" smtClean="0"/>
              <a:t> por idioma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7200" cy="4351338"/>
          </a:xfrm>
        </p:spPr>
        <p:txBody>
          <a:bodyPr/>
          <a:lstStyle/>
          <a:p>
            <a:r>
              <a:rPr lang="pt-BR" dirty="0" smtClean="0"/>
              <a:t>A aplicação solicita a consulta de uma palavra-chave normalmente ao </a:t>
            </a:r>
            <a:r>
              <a:rPr lang="pt-BR" dirty="0" err="1" smtClean="0"/>
              <a:t>Twitter</a:t>
            </a:r>
            <a:r>
              <a:rPr lang="pt-BR" dirty="0" smtClean="0"/>
              <a:t>, que por sua vez retorna um resultado;</a:t>
            </a:r>
          </a:p>
          <a:p>
            <a:endParaRPr lang="pt-BR" dirty="0"/>
          </a:p>
          <a:p>
            <a:r>
              <a:rPr lang="pt-BR" dirty="0" smtClean="0"/>
              <a:t>A aplicação utiliza um Pipeline para armazenar a soma dos valores em “</a:t>
            </a:r>
            <a:r>
              <a:rPr lang="pt-BR" dirty="0" err="1" smtClean="0"/>
              <a:t>retweets_count</a:t>
            </a:r>
            <a:r>
              <a:rPr lang="pt-BR" dirty="0" smtClean="0"/>
              <a:t>” de cada idioma, para aquele resultado;</a:t>
            </a:r>
          </a:p>
          <a:p>
            <a:endParaRPr lang="pt-BR" dirty="0"/>
          </a:p>
          <a:p>
            <a:r>
              <a:rPr lang="pt-BR" dirty="0" smtClean="0"/>
              <a:t>São exibidos todos os idiomas que tiveram ao menos uma ocorrência de </a:t>
            </a:r>
            <a:r>
              <a:rPr lang="pt-BR" dirty="0" err="1" smtClean="0"/>
              <a:t>Tweet</a:t>
            </a:r>
            <a:r>
              <a:rPr lang="pt-BR" dirty="0" smtClean="0"/>
              <a:t> na consulta, mesmo os que possuem 0 </a:t>
            </a:r>
            <a:r>
              <a:rPr lang="pt-BR" dirty="0" err="1" smtClean="0"/>
              <a:t>retweets</a:t>
            </a:r>
            <a:r>
              <a:rPr lang="pt-BR" dirty="0" smtClean="0"/>
              <a:t>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342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Capacidades da aplicação desenvolvida: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Obter os assuntos mais </a:t>
            </a:r>
            <a:r>
              <a:rPr lang="pt-BR" dirty="0" err="1" smtClean="0"/>
              <a:t>tweetados</a:t>
            </a:r>
            <a:r>
              <a:rPr lang="pt-BR" dirty="0" smtClean="0"/>
              <a:t> em Boa Vista – RR;</a:t>
            </a:r>
          </a:p>
          <a:p>
            <a:r>
              <a:rPr lang="pt-BR" dirty="0" smtClean="0"/>
              <a:t>Buscar </a:t>
            </a:r>
            <a:r>
              <a:rPr lang="pt-BR" dirty="0" err="1" smtClean="0"/>
              <a:t>tweets</a:t>
            </a:r>
            <a:r>
              <a:rPr lang="pt-BR" dirty="0" smtClean="0"/>
              <a:t> por palavra-chave, frase ou </a:t>
            </a:r>
            <a:r>
              <a:rPr lang="pt-BR" dirty="0" err="1" smtClean="0"/>
              <a:t>hashtag</a:t>
            </a:r>
            <a:r>
              <a:rPr lang="pt-BR" dirty="0" smtClean="0"/>
              <a:t>;</a:t>
            </a:r>
          </a:p>
          <a:p>
            <a:r>
              <a:rPr lang="pt-BR" dirty="0" smtClean="0"/>
              <a:t>Buscar </a:t>
            </a:r>
            <a:r>
              <a:rPr lang="pt-BR" dirty="0" err="1" smtClean="0"/>
              <a:t>tweets</a:t>
            </a:r>
            <a:r>
              <a:rPr lang="pt-BR" dirty="0" smtClean="0"/>
              <a:t> por palavra-chave ou </a:t>
            </a:r>
            <a:r>
              <a:rPr lang="pt-BR" dirty="0" err="1" smtClean="0"/>
              <a:t>hashtag</a:t>
            </a:r>
            <a:r>
              <a:rPr lang="pt-BR" dirty="0" smtClean="0"/>
              <a:t>, e plotar as coordenadas de no máximo 10 resultados em um mapa </a:t>
            </a:r>
            <a:r>
              <a:rPr lang="pt-BR" dirty="0" err="1" smtClean="0"/>
              <a:t>Openstreetmap</a:t>
            </a:r>
            <a:r>
              <a:rPr lang="pt-BR" dirty="0" smtClean="0"/>
              <a:t>.</a:t>
            </a:r>
          </a:p>
          <a:p>
            <a:r>
              <a:rPr lang="pt-BR" dirty="0" smtClean="0"/>
              <a:t>Realizar consultas utilizando </a:t>
            </a:r>
            <a:r>
              <a:rPr lang="pt-BR" dirty="0" err="1" smtClean="0"/>
              <a:t>Aggregation</a:t>
            </a:r>
            <a:r>
              <a:rPr lang="pt-BR" dirty="0" smtClean="0"/>
              <a:t> Pipeline, do </a:t>
            </a:r>
            <a:r>
              <a:rPr lang="pt-BR" dirty="0" err="1" smtClean="0"/>
              <a:t>MongoDB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Obter a frequência de cada palavra entre os </a:t>
            </a:r>
            <a:r>
              <a:rPr lang="pt-BR" dirty="0" err="1" smtClean="0"/>
              <a:t>tweets</a:t>
            </a:r>
            <a:r>
              <a:rPr lang="pt-BR" dirty="0" smtClean="0"/>
              <a:t> obtidos por uma query;</a:t>
            </a:r>
          </a:p>
          <a:p>
            <a:pPr lvl="1"/>
            <a:r>
              <a:rPr lang="pt-BR" dirty="0" smtClean="0"/>
              <a:t>Obter a quantidade de </a:t>
            </a:r>
            <a:r>
              <a:rPr lang="pt-BR" dirty="0" err="1" smtClean="0"/>
              <a:t>retweets</a:t>
            </a:r>
            <a:r>
              <a:rPr lang="pt-BR" dirty="0" smtClean="0"/>
              <a:t> por idioma em uma query;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9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Python: </a:t>
            </a:r>
            <a:r>
              <a:rPr lang="pt-BR" dirty="0" smtClean="0"/>
              <a:t>Linguagem de programação, utilizada no processamento dos dados e nas consultas mais simples. Versão 3.5.</a:t>
            </a:r>
            <a:endParaRPr lang="pt-BR" dirty="0"/>
          </a:p>
          <a:p>
            <a:endParaRPr lang="pt-BR" dirty="0"/>
          </a:p>
          <a:p>
            <a:r>
              <a:rPr lang="pt-BR" b="1" dirty="0" err="1" smtClean="0"/>
              <a:t>MongoDB</a:t>
            </a:r>
            <a:r>
              <a:rPr lang="pt-BR" b="1" dirty="0" smtClean="0"/>
              <a:t>: </a:t>
            </a:r>
            <a:r>
              <a:rPr lang="pt-BR" dirty="0" smtClean="0"/>
              <a:t>Banco de dados não relacional. Utilizado como suporte em consultas avançadas.</a:t>
            </a:r>
          </a:p>
          <a:p>
            <a:endParaRPr lang="pt-BR" dirty="0"/>
          </a:p>
          <a:p>
            <a:r>
              <a:rPr lang="pt-BR" b="1" dirty="0" smtClean="0"/>
              <a:t>HTML: </a:t>
            </a:r>
            <a:r>
              <a:rPr lang="pt-BR" dirty="0" smtClean="0"/>
              <a:t>Linguagem de marcação de texto, utilizada para montar a interface do usuário;</a:t>
            </a:r>
          </a:p>
        </p:txBody>
      </p:sp>
    </p:spTree>
    <p:extLst>
      <p:ext uri="{BB962C8B-B14F-4D97-AF65-F5344CB8AC3E}">
        <p14:creationId xmlns:p14="http://schemas.microsoft.com/office/powerpoint/2010/main" val="144223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Bootstrap</a:t>
            </a:r>
            <a:r>
              <a:rPr lang="pt-BR" b="1" dirty="0" smtClean="0"/>
              <a:t>: </a:t>
            </a:r>
            <a:r>
              <a:rPr lang="pt-BR" dirty="0" smtClean="0"/>
              <a:t>Framework web utilizado para melhorar a interface gráfica da aplicação;</a:t>
            </a:r>
          </a:p>
          <a:p>
            <a:endParaRPr lang="pt-BR" dirty="0"/>
          </a:p>
          <a:p>
            <a:r>
              <a:rPr lang="pt-BR" b="1" dirty="0" err="1" smtClean="0"/>
              <a:t>Javascript</a:t>
            </a:r>
            <a:r>
              <a:rPr lang="pt-BR" b="1" dirty="0" smtClean="0"/>
              <a:t>:</a:t>
            </a:r>
            <a:r>
              <a:rPr lang="pt-BR" dirty="0" smtClean="0"/>
              <a:t> Linguagem de programação auxiliar, utilizada para plotar os mapas;</a:t>
            </a:r>
            <a:endParaRPr lang="pt-BR" dirty="0"/>
          </a:p>
          <a:p>
            <a:endParaRPr lang="pt-BR" dirty="0"/>
          </a:p>
          <a:p>
            <a:r>
              <a:rPr lang="pt-BR" b="1" dirty="0" err="1" smtClean="0"/>
              <a:t>Flask</a:t>
            </a:r>
            <a:r>
              <a:rPr lang="pt-BR" b="1" dirty="0" smtClean="0"/>
              <a:t>: </a:t>
            </a:r>
            <a:r>
              <a:rPr lang="pt-BR" dirty="0" smtClean="0"/>
              <a:t>Framework web que realiza a ligação entre os dados recebidos por HTML e a linguagem Python, que os processa.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12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Requisitos para a execução da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seguintes pacotes devem estar instalados na linguagem Python3:</a:t>
            </a:r>
          </a:p>
          <a:p>
            <a:pPr lvl="1"/>
            <a:r>
              <a:rPr lang="pt-BR" dirty="0" err="1" smtClean="0"/>
              <a:t>Flask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dirty="0" err="1" smtClean="0"/>
              <a:t>Pymongo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Oauth2;</a:t>
            </a:r>
          </a:p>
          <a:p>
            <a:pPr lvl="1"/>
            <a:r>
              <a:rPr lang="pt-BR" dirty="0" err="1" smtClean="0"/>
              <a:t>Geopy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r>
              <a:rPr lang="pt-BR" dirty="0" smtClean="0"/>
              <a:t>Conexão com a internet é necessária;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48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Instruções para a inicialização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Primeiramente, executar no terminal o comando </a:t>
            </a:r>
            <a:r>
              <a:rPr lang="pt-BR" b="1" dirty="0" smtClean="0"/>
              <a:t>python3 “hello.py”;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Em seguida, abrir em seu navegador a página </a:t>
            </a:r>
            <a:r>
              <a:rPr lang="pt-BR" b="1" dirty="0" smtClean="0"/>
              <a:t>localhost:5000/</a:t>
            </a:r>
            <a:r>
              <a:rPr lang="pt-BR" dirty="0" smtClean="0"/>
              <a:t> para chegar a página inicial;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Buscar no menu inicial (Topo da aplicação) a operação desejada.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91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Detalhes de implementação - </a:t>
            </a:r>
            <a:r>
              <a:rPr lang="pt-BR" dirty="0" smtClean="0"/>
              <a:t>Buscas por frase, </a:t>
            </a:r>
            <a:r>
              <a:rPr lang="pt-BR" dirty="0" err="1" smtClean="0"/>
              <a:t>hashtag</a:t>
            </a:r>
            <a:r>
              <a:rPr lang="pt-BR" dirty="0" smtClean="0"/>
              <a:t> e palavra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8500" y="1825625"/>
            <a:ext cx="10820400" cy="4351338"/>
          </a:xfrm>
        </p:spPr>
        <p:txBody>
          <a:bodyPr/>
          <a:lstStyle/>
          <a:p>
            <a:r>
              <a:rPr lang="pt-BR" dirty="0" smtClean="0"/>
              <a:t>Essencialmente implementadas da mesma forma, com pequenas diferenças no texto da query;</a:t>
            </a:r>
          </a:p>
          <a:p>
            <a:endParaRPr lang="pt-BR" dirty="0"/>
          </a:p>
          <a:p>
            <a:r>
              <a:rPr lang="pt-BR" dirty="0" smtClean="0"/>
              <a:t>A aplicação solicita ao </a:t>
            </a:r>
            <a:r>
              <a:rPr lang="pt-BR" dirty="0" err="1" smtClean="0"/>
              <a:t>Twitter</a:t>
            </a:r>
            <a:r>
              <a:rPr lang="pt-BR" dirty="0" smtClean="0"/>
              <a:t> os dados relativos à consulta da palavra ou frase desejada. A API de</a:t>
            </a:r>
            <a:r>
              <a:rPr lang="pt-BR" i="1" dirty="0" smtClean="0"/>
              <a:t> “</a:t>
            </a:r>
            <a:r>
              <a:rPr lang="pt-BR" i="1" dirty="0" err="1" smtClean="0"/>
              <a:t>Search</a:t>
            </a:r>
            <a:r>
              <a:rPr lang="pt-BR" i="1" dirty="0" smtClean="0"/>
              <a:t>” </a:t>
            </a:r>
            <a:r>
              <a:rPr lang="pt-BR" dirty="0" smtClean="0"/>
              <a:t>foi utilizada;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Twitter</a:t>
            </a:r>
            <a:r>
              <a:rPr lang="pt-BR" dirty="0" smtClean="0"/>
              <a:t> retorna o resultado da consulta, e para cada </a:t>
            </a:r>
            <a:r>
              <a:rPr lang="pt-BR" dirty="0" err="1" smtClean="0"/>
              <a:t>tweet</a:t>
            </a:r>
            <a:r>
              <a:rPr lang="pt-BR" dirty="0" smtClean="0"/>
              <a:t> a aplicação exibe o nome do usuário e o </a:t>
            </a:r>
            <a:r>
              <a:rPr lang="pt-BR" dirty="0" err="1" smtClean="0"/>
              <a:t>tweet</a:t>
            </a:r>
            <a:r>
              <a:rPr lang="pt-BR" dirty="0" smtClean="0"/>
              <a:t> correspondente.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7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Detalhes de implementação – Tópico mais frequente em Boa Vista - RR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8500" y="1825625"/>
            <a:ext cx="108204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Twitter</a:t>
            </a:r>
            <a:r>
              <a:rPr lang="pt-BR" dirty="0" smtClean="0"/>
              <a:t> não possui um método que retorne o tópico mais frequente na cidade de Boa Vista, ou em Roraima;</a:t>
            </a:r>
          </a:p>
          <a:p>
            <a:endParaRPr lang="pt-BR" dirty="0"/>
          </a:p>
          <a:p>
            <a:r>
              <a:rPr lang="pt-BR" dirty="0" smtClean="0"/>
              <a:t>É necessário implementar este método manualmente. A busca é feita gulosamente, conforme descrito a seguir:</a:t>
            </a:r>
          </a:p>
          <a:p>
            <a:pPr lvl="1"/>
            <a:r>
              <a:rPr lang="pt-BR" dirty="0" smtClean="0"/>
              <a:t>A aplicação busca no </a:t>
            </a:r>
            <a:r>
              <a:rPr lang="pt-BR" dirty="0" err="1" smtClean="0"/>
              <a:t>Twitter</a:t>
            </a:r>
            <a:r>
              <a:rPr lang="pt-BR" dirty="0" smtClean="0"/>
              <a:t> os tópicos que estão em alta em todo o país;</a:t>
            </a:r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Twitter</a:t>
            </a:r>
            <a:r>
              <a:rPr lang="pt-BR" dirty="0" smtClean="0"/>
              <a:t> retorna os nomes destes tópicos, e a aplicação consulta a frequência deles, um a um, no estado de Roraima;</a:t>
            </a:r>
          </a:p>
          <a:p>
            <a:pPr lvl="1"/>
            <a:r>
              <a:rPr lang="pt-BR" dirty="0" smtClean="0"/>
              <a:t>Os tópicos mais frequentes são retornados pela aplicação;</a:t>
            </a:r>
          </a:p>
          <a:p>
            <a:pPr lvl="1"/>
            <a:r>
              <a:rPr lang="pt-BR" dirty="0" smtClean="0"/>
              <a:t>(As </a:t>
            </a:r>
            <a:r>
              <a:rPr lang="pt-BR" dirty="0" err="1" smtClean="0"/>
              <a:t>APIs</a:t>
            </a:r>
            <a:r>
              <a:rPr lang="pt-BR" dirty="0" smtClean="0"/>
              <a:t> de </a:t>
            </a:r>
            <a:r>
              <a:rPr lang="pt-BR" i="1" dirty="0" smtClean="0"/>
              <a:t>“</a:t>
            </a:r>
            <a:r>
              <a:rPr lang="pt-BR" i="1" dirty="0" err="1" smtClean="0"/>
              <a:t>Search</a:t>
            </a:r>
            <a:r>
              <a:rPr lang="pt-BR" i="1" dirty="0" smtClean="0"/>
              <a:t>” </a:t>
            </a:r>
            <a:r>
              <a:rPr lang="pt-BR" dirty="0" smtClean="0"/>
              <a:t>e de </a:t>
            </a:r>
            <a:r>
              <a:rPr lang="pt-BR" i="1" dirty="0" smtClean="0"/>
              <a:t>“Trend” </a:t>
            </a:r>
            <a:r>
              <a:rPr lang="pt-BR" dirty="0" smtClean="0"/>
              <a:t>foram utilizadas);</a:t>
            </a:r>
          </a:p>
        </p:txBody>
      </p:sp>
    </p:spTree>
    <p:extLst>
      <p:ext uri="{BB962C8B-B14F-4D97-AF65-F5344CB8AC3E}">
        <p14:creationId xmlns:p14="http://schemas.microsoft.com/office/powerpoint/2010/main" val="24703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Detalhes de implementação: Localização de </a:t>
            </a:r>
            <a:r>
              <a:rPr lang="pt-BR" dirty="0" err="1" smtClean="0"/>
              <a:t>Tweets</a:t>
            </a:r>
            <a:r>
              <a:rPr lang="pt-BR" dirty="0" smtClean="0"/>
              <a:t> em uma query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aplicação obtém a localização do usuário, ao invés da localização do </a:t>
            </a:r>
            <a:r>
              <a:rPr lang="pt-BR" dirty="0" err="1" smtClean="0"/>
              <a:t>Tweet</a:t>
            </a:r>
            <a:r>
              <a:rPr lang="pt-BR" dirty="0" smtClean="0"/>
              <a:t>, pois esta é muito raramente informada;</a:t>
            </a:r>
          </a:p>
          <a:p>
            <a:endParaRPr lang="pt-BR" dirty="0"/>
          </a:p>
          <a:p>
            <a:r>
              <a:rPr lang="pt-BR" dirty="0" smtClean="0"/>
              <a:t>Para obter a localização do usuário, é utilizado o pacote </a:t>
            </a:r>
            <a:r>
              <a:rPr lang="pt-BR" dirty="0" err="1" smtClean="0"/>
              <a:t>Geopy</a:t>
            </a:r>
            <a:r>
              <a:rPr lang="pt-BR" dirty="0" smtClean="0"/>
              <a:t>, da linguagem Python;</a:t>
            </a:r>
          </a:p>
          <a:p>
            <a:endParaRPr lang="pt-BR" dirty="0"/>
          </a:p>
          <a:p>
            <a:r>
              <a:rPr lang="pt-BR" dirty="0" smtClean="0"/>
              <a:t>Todas as localizações válidas são retornadas para a interface web;</a:t>
            </a:r>
          </a:p>
        </p:txBody>
      </p:sp>
    </p:spTree>
    <p:extLst>
      <p:ext uri="{BB962C8B-B14F-4D97-AF65-F5344CB8AC3E}">
        <p14:creationId xmlns:p14="http://schemas.microsoft.com/office/powerpoint/2010/main" val="35364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704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Aplicação para análise de dados em redes sociais</vt:lpstr>
      <vt:lpstr>Capacidades da aplicação desenvolvida:</vt:lpstr>
      <vt:lpstr>Tecnologias utilizadas</vt:lpstr>
      <vt:lpstr>Tecnologias utilizadas</vt:lpstr>
      <vt:lpstr>Requisitos para a execução da aplicação</vt:lpstr>
      <vt:lpstr>Instruções para a inicialização</vt:lpstr>
      <vt:lpstr>Detalhes de implementação - Buscas por frase, hashtag e palavra</vt:lpstr>
      <vt:lpstr>Detalhes de implementação – Tópico mais frequente em Boa Vista - RR</vt:lpstr>
      <vt:lpstr>Detalhes de implementação: Localização de Tweets em uma query</vt:lpstr>
      <vt:lpstr>Detalhes de implementação: Localização de Tweets em uma query</vt:lpstr>
      <vt:lpstr>Detalhes de implementação: Palavras mais frequentes em uma consulta</vt:lpstr>
      <vt:lpstr>Detalhes de implementação: Retweets por idioma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para análise de dados em redes sociais</dc:title>
  <dc:creator>lucas Gomes</dc:creator>
  <cp:lastModifiedBy>lucas Gomes</cp:lastModifiedBy>
  <cp:revision>13</cp:revision>
  <dcterms:created xsi:type="dcterms:W3CDTF">2018-07-01T03:20:34Z</dcterms:created>
  <dcterms:modified xsi:type="dcterms:W3CDTF">2018-07-01T04:13:58Z</dcterms:modified>
</cp:coreProperties>
</file>