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B6_BA3721C6.xml" ContentType="application/vnd.ms-powerpoint.comments+xml"/>
  <Override PartName="/ppt/notesSlides/notesSlide4.xml" ContentType="application/vnd.openxmlformats-officedocument.presentationml.notesSlide+xml"/>
  <Override PartName="/ppt/comments/modernComment_1B7_A108D2D0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omments/modernComment_1B8_CE173944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handoutMasterIdLst>
    <p:handoutMasterId r:id="rId23"/>
  </p:handoutMasterIdLst>
  <p:sldIdLst>
    <p:sldId id="448" r:id="rId5"/>
    <p:sldId id="436" r:id="rId6"/>
    <p:sldId id="437" r:id="rId7"/>
    <p:sldId id="438" r:id="rId8"/>
    <p:sldId id="439" r:id="rId9"/>
    <p:sldId id="454" r:id="rId10"/>
    <p:sldId id="440" r:id="rId11"/>
    <p:sldId id="441" r:id="rId12"/>
    <p:sldId id="442" r:id="rId13"/>
    <p:sldId id="443" r:id="rId14"/>
    <p:sldId id="444" r:id="rId15"/>
    <p:sldId id="449" r:id="rId16"/>
    <p:sldId id="445" r:id="rId17"/>
    <p:sldId id="446" r:id="rId18"/>
    <p:sldId id="451" r:id="rId19"/>
    <p:sldId id="453" r:id="rId20"/>
    <p:sldId id="43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D3ABB7A-8973-B618-454B-88B01011790A}" name="MANUELA MIYUKI DIOGO MATSUMOTO" initials="MM" userId="S::manuela.matsumoto@sptech.school::7192bd79-127e-4b7d-b9cb-c2967cb4ea6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046"/>
    <a:srgbClr val="418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42EC6-77E0-F476-A819-4B0620DDA745}" v="3" dt="2025-03-17T13:27:16.335"/>
    <p1510:client id="{2D2DD367-7129-2706-4571-C304E1225503}" v="15" dt="2025-03-17T13:50:15.916"/>
    <p1510:client id="{2FE6A0BA-95E2-A924-1CB1-EDF0BFF3727F}" v="26" dt="2025-03-17T13:51:47.541"/>
    <p1510:client id="{3F3C0EDF-A792-B483-D6D3-FFFA097EBAA1}" v="12" dt="2025-03-18T11:45:33.519"/>
    <p1510:client id="{4B6C7733-BD37-A0A5-7E04-5C01CF08AF70}" v="140" dt="2025-03-17T11:59:25.096"/>
    <p1510:client id="{53C87A7F-3EDF-DC5A-2910-81A38AF11EFE}" v="21" dt="2025-03-17T16:00:48.545"/>
    <p1510:client id="{55DA8FE9-97B7-337C-4B5A-378CD4C99A5B}" v="3" dt="2025-03-16T18:10:18.878"/>
    <p1510:client id="{5D6547B4-2C68-4CB5-AC6D-DB4141980019}" v="22" dt="2025-03-17T00:43:02.758"/>
    <p1510:client id="{94F49CBD-8BE5-4FEC-BD19-8D09B71D5C59}" v="48" dt="2025-03-16T22:14:28.890"/>
    <p1510:client id="{AE67348D-C5BA-8B2E-4753-0C67EAF26621}" v="69" dt="2025-03-17T22:21:03.552"/>
    <p1510:client id="{AFAEE96A-EA17-0B7D-B803-F078560EB97F}" v="17" dt="2025-03-17T14:47:18.914"/>
    <p1510:client id="{ECE159A2-9A8E-0774-5441-495F29376235}" v="22" dt="2025-03-18T11:18:42.733"/>
    <p1510:client id="{EE31567E-68E3-9E87-AF62-1E42945589D0}" v="218" dt="2025-03-17T15:00:30.066"/>
    <p1510:client id="{F1C7F033-497D-ED96-B77A-C97D61E5C193}" v="70" dt="2025-03-17T13:46:20.424"/>
    <p1510:client id="{F78C3493-5D97-F4A7-23FB-07C435481238}" v="25" dt="2025-03-17T15:39:31.395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A BEZERRA DOS SANTOS" userId="S::samira.bezerra@sptech.school::2179d9a7-2465-46e7-9879-bd99192d4d37" providerId="AD" clId="Web-{C84715B8-5FAF-B96C-DCD4-15BE3912B661}"/>
    <pc:docChg chg="addSld delSld modSld sldOrd">
      <pc:chgData name="SAMIRA BEZERRA DOS SANTOS" userId="S::samira.bezerra@sptech.school::2179d9a7-2465-46e7-9879-bd99192d4d37" providerId="AD" clId="Web-{C84715B8-5FAF-B96C-DCD4-15BE3912B661}" dt="2025-03-14T19:57:47.114" v="1080" actId="20577"/>
      <pc:docMkLst>
        <pc:docMk/>
      </pc:docMkLst>
      <pc:sldChg chg="addSp delSp modSp mod setBg">
        <pc:chgData name="SAMIRA BEZERRA DOS SANTOS" userId="S::samira.bezerra@sptech.school::2179d9a7-2465-46e7-9879-bd99192d4d37" providerId="AD" clId="Web-{C84715B8-5FAF-B96C-DCD4-15BE3912B661}" dt="2025-03-14T16:46:02.625" v="1041" actId="14100"/>
        <pc:sldMkLst>
          <pc:docMk/>
          <pc:sldMk cId="2280806097" sldId="435"/>
        </pc:sldMkLst>
        <pc:spChg chg="mod">
          <ac:chgData name="SAMIRA BEZERRA DOS SANTOS" userId="S::samira.bezerra@sptech.school::2179d9a7-2465-46e7-9879-bd99192d4d37" providerId="AD" clId="Web-{C84715B8-5FAF-B96C-DCD4-15BE3912B661}" dt="2025-03-14T16:46:02.625" v="1041" actId="14100"/>
          <ac:spMkLst>
            <pc:docMk/>
            <pc:sldMk cId="2280806097" sldId="435"/>
            <ac:spMk id="6" creationId="{6C71D8FC-E122-CABE-6FCE-615B2C341934}"/>
          </ac:spMkLst>
        </pc:spChg>
        <pc:spChg chg="add del mod">
          <ac:chgData name="SAMIRA BEZERRA DOS SANTOS" userId="S::samira.bezerra@sptech.school::2179d9a7-2465-46e7-9879-bd99192d4d37" providerId="AD" clId="Web-{C84715B8-5FAF-B96C-DCD4-15BE3912B661}" dt="2025-03-14T14:55:01.321" v="396"/>
          <ac:spMkLst>
            <pc:docMk/>
            <pc:sldMk cId="2280806097" sldId="435"/>
            <ac:spMk id="9" creationId="{581F7719-973C-41CB-9EA9-DC7CEC76A077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54:30.977" v="389"/>
          <ac:spMkLst>
            <pc:docMk/>
            <pc:sldMk cId="2280806097" sldId="435"/>
            <ac:spMk id="15" creationId="{7A08E557-10DB-421A-876E-1AE58F8E07C4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54:30.977" v="389"/>
          <ac:spMkLst>
            <pc:docMk/>
            <pc:sldMk cId="2280806097" sldId="435"/>
            <ac:spMk id="17" creationId="{F09CA6CC-C9DF-440F-BE30-1167A9211C99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54:30.977" v="389"/>
          <ac:spMkLst>
            <pc:docMk/>
            <pc:sldMk cId="2280806097" sldId="435"/>
            <ac:spMk id="19" creationId="{6F82D7C3-4329-485C-9C81-FB5BA3FA96DF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54:30.977" v="389"/>
          <ac:spMkLst>
            <pc:docMk/>
            <pc:sldMk cId="2280806097" sldId="435"/>
            <ac:spMk id="21" creationId="{B4A844BD-14AA-428F-A577-AF00BC3747EA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54:30.977" v="389"/>
          <ac:spMkLst>
            <pc:docMk/>
            <pc:sldMk cId="2280806097" sldId="435"/>
            <ac:spMk id="23" creationId="{B5E57564-AF5B-45C2-9B42-165C77BE88F2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54:37.571" v="391"/>
          <ac:spMkLst>
            <pc:docMk/>
            <pc:sldMk cId="2280806097" sldId="435"/>
            <ac:spMk id="25" creationId="{7A08E557-10DB-421A-876E-1AE58F8E07C4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54:37.571" v="391"/>
          <ac:spMkLst>
            <pc:docMk/>
            <pc:sldMk cId="2280806097" sldId="435"/>
            <ac:spMk id="26" creationId="{369DB5D3-4B63-4FD1-BA37-8EBACA587A1D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54:37.571" v="391"/>
          <ac:spMkLst>
            <pc:docMk/>
            <pc:sldMk cId="2280806097" sldId="435"/>
            <ac:spMk id="27" creationId="{5BBDA1FD-F245-4707-9DD0-B21388E6D53F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54:37.571" v="391"/>
          <ac:spMkLst>
            <pc:docMk/>
            <pc:sldMk cId="2280806097" sldId="435"/>
            <ac:spMk id="28" creationId="{4D65F7CF-078D-4DB9-942F-CA5C78C7357A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54:37.571" v="391"/>
          <ac:spMkLst>
            <pc:docMk/>
            <pc:sldMk cId="2280806097" sldId="435"/>
            <ac:spMk id="29" creationId="{7C754B97-BF4D-4E8F-8EC3-4906E36CEA22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55:01.306" v="395"/>
          <ac:spMkLst>
            <pc:docMk/>
            <pc:sldMk cId="2280806097" sldId="435"/>
            <ac:spMk id="34" creationId="{7A08E557-10DB-421A-876E-1AE58F8E07C4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55:01.306" v="395"/>
          <ac:spMkLst>
            <pc:docMk/>
            <pc:sldMk cId="2280806097" sldId="435"/>
            <ac:spMk id="35" creationId="{280E4338-08DA-4872-90B0-8A5F96ADF1A5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55:01.306" v="395"/>
          <ac:spMkLst>
            <pc:docMk/>
            <pc:sldMk cId="2280806097" sldId="435"/>
            <ac:spMk id="36" creationId="{05A97896-00E1-4EAF-86AF-CAEE0E99F88C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55:01.306" v="395"/>
          <ac:spMkLst>
            <pc:docMk/>
            <pc:sldMk cId="2280806097" sldId="435"/>
            <ac:spMk id="37" creationId="{3A0DE605-9FA9-43F7-9040-576E3AF4A4E3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55:01.306" v="395"/>
          <ac:spMkLst>
            <pc:docMk/>
            <pc:sldMk cId="2280806097" sldId="435"/>
            <ac:spMk id="38" creationId="{03BDBF61-EA98-4376-AA6B-83854BD341B8}"/>
          </ac:spMkLst>
        </pc:spChg>
        <pc:spChg chg="add">
          <ac:chgData name="SAMIRA BEZERRA DOS SANTOS" userId="S::samira.bezerra@sptech.school::2179d9a7-2465-46e7-9879-bd99192d4d37" providerId="AD" clId="Web-{C84715B8-5FAF-B96C-DCD4-15BE3912B661}" dt="2025-03-14T14:55:01.321" v="396"/>
          <ac:spMkLst>
            <pc:docMk/>
            <pc:sldMk cId="2280806097" sldId="435"/>
            <ac:spMk id="41" creationId="{7A08E557-10DB-421A-876E-1AE58F8E07C4}"/>
          </ac:spMkLst>
        </pc:spChg>
        <pc:spChg chg="add">
          <ac:chgData name="SAMIRA BEZERRA DOS SANTOS" userId="S::samira.bezerra@sptech.school::2179d9a7-2465-46e7-9879-bd99192d4d37" providerId="AD" clId="Web-{C84715B8-5FAF-B96C-DCD4-15BE3912B661}" dt="2025-03-14T14:55:01.321" v="396"/>
          <ac:spMkLst>
            <pc:docMk/>
            <pc:sldMk cId="2280806097" sldId="435"/>
            <ac:spMk id="42" creationId="{F09CA6CC-C9DF-440F-BE30-1167A9211C99}"/>
          </ac:spMkLst>
        </pc:spChg>
        <pc:spChg chg="add">
          <ac:chgData name="SAMIRA BEZERRA DOS SANTOS" userId="S::samira.bezerra@sptech.school::2179d9a7-2465-46e7-9879-bd99192d4d37" providerId="AD" clId="Web-{C84715B8-5FAF-B96C-DCD4-15BE3912B661}" dt="2025-03-14T14:55:01.321" v="396"/>
          <ac:spMkLst>
            <pc:docMk/>
            <pc:sldMk cId="2280806097" sldId="435"/>
            <ac:spMk id="43" creationId="{6F82D7C3-4329-485C-9C81-FB5BA3FA96DF}"/>
          </ac:spMkLst>
        </pc:spChg>
        <pc:spChg chg="add mod">
          <ac:chgData name="SAMIRA BEZERRA DOS SANTOS" userId="S::samira.bezerra@sptech.school::2179d9a7-2465-46e7-9879-bd99192d4d37" providerId="AD" clId="Web-{C84715B8-5FAF-B96C-DCD4-15BE3912B661}" dt="2025-03-14T16:32:27.351" v="1037" actId="20577"/>
          <ac:spMkLst>
            <pc:docMk/>
            <pc:sldMk cId="2280806097" sldId="435"/>
            <ac:spMk id="45" creationId="{581F7719-973C-41CB-9EA9-DC7CEC76A077}"/>
          </ac:spMkLst>
        </pc:spChg>
        <pc:spChg chg="add">
          <ac:chgData name="SAMIRA BEZERRA DOS SANTOS" userId="S::samira.bezerra@sptech.school::2179d9a7-2465-46e7-9879-bd99192d4d37" providerId="AD" clId="Web-{C84715B8-5FAF-B96C-DCD4-15BE3912B661}" dt="2025-03-14T14:55:01.321" v="396"/>
          <ac:spMkLst>
            <pc:docMk/>
            <pc:sldMk cId="2280806097" sldId="435"/>
            <ac:spMk id="46" creationId="{B4A844BD-14AA-428F-A577-AF00BC3747EA}"/>
          </ac:spMkLst>
        </pc:spChg>
        <pc:spChg chg="add">
          <ac:chgData name="SAMIRA BEZERRA DOS SANTOS" userId="S::samira.bezerra@sptech.school::2179d9a7-2465-46e7-9879-bd99192d4d37" providerId="AD" clId="Web-{C84715B8-5FAF-B96C-DCD4-15BE3912B661}" dt="2025-03-14T14:55:01.321" v="396"/>
          <ac:spMkLst>
            <pc:docMk/>
            <pc:sldMk cId="2280806097" sldId="435"/>
            <ac:spMk id="47" creationId="{B5E57564-AF5B-45C2-9B42-165C77BE88F2}"/>
          </ac:spMkLst>
        </pc:spChg>
        <pc:graphicFrameChg chg="add del">
          <ac:chgData name="SAMIRA BEZERRA DOS SANTOS" userId="S::samira.bezerra@sptech.school::2179d9a7-2465-46e7-9879-bd99192d4d37" providerId="AD" clId="Web-{C84715B8-5FAF-B96C-DCD4-15BE3912B661}" dt="2025-03-14T14:54:51.368" v="393"/>
          <ac:graphicFrameMkLst>
            <pc:docMk/>
            <pc:sldMk cId="2280806097" sldId="435"/>
            <ac:graphicFrameMk id="32" creationId="{EC350F22-8A71-B13A-3280-A48B74023A0D}"/>
          </ac:graphicFrameMkLst>
        </pc:graphicFrameChg>
        <pc:graphicFrameChg chg="add del">
          <ac:chgData name="SAMIRA BEZERRA DOS SANTOS" userId="S::samira.bezerra@sptech.school::2179d9a7-2465-46e7-9879-bd99192d4d37" providerId="AD" clId="Web-{C84715B8-5FAF-B96C-DCD4-15BE3912B661}" dt="2025-03-14T14:55:01.306" v="395"/>
          <ac:graphicFrameMkLst>
            <pc:docMk/>
            <pc:sldMk cId="2280806097" sldId="435"/>
            <ac:graphicFrameMk id="39" creationId="{B53B7EA7-FA92-5809-5E5E-FC3D0F1F95C6}"/>
          </ac:graphicFrameMkLst>
        </pc:graphicFrameChg>
        <pc:picChg chg="add del">
          <ac:chgData name="SAMIRA BEZERRA DOS SANTOS" userId="S::samira.bezerra@sptech.school::2179d9a7-2465-46e7-9879-bd99192d4d37" providerId="AD" clId="Web-{C84715B8-5FAF-B96C-DCD4-15BE3912B661}" dt="2025-03-14T14:54:30.977" v="389"/>
          <ac:picMkLst>
            <pc:docMk/>
            <pc:sldMk cId="2280806097" sldId="435"/>
            <ac:picMk id="11" creationId="{3E8BCC48-44CE-5A39-4813-A31216D8FFDA}"/>
          </ac:picMkLst>
        </pc:picChg>
        <pc:picChg chg="add del">
          <ac:chgData name="SAMIRA BEZERRA DOS SANTOS" userId="S::samira.bezerra@sptech.school::2179d9a7-2465-46e7-9879-bd99192d4d37" providerId="AD" clId="Web-{C84715B8-5FAF-B96C-DCD4-15BE3912B661}" dt="2025-03-14T14:54:37.571" v="391"/>
          <ac:picMkLst>
            <pc:docMk/>
            <pc:sldMk cId="2280806097" sldId="435"/>
            <ac:picMk id="30" creationId="{4BE1782A-805F-2C6C-A208-9C6295C1DF6C}"/>
          </ac:picMkLst>
        </pc:picChg>
        <pc:picChg chg="add">
          <ac:chgData name="SAMIRA BEZERRA DOS SANTOS" userId="S::samira.bezerra@sptech.school::2179d9a7-2465-46e7-9879-bd99192d4d37" providerId="AD" clId="Web-{C84715B8-5FAF-B96C-DCD4-15BE3912B661}" dt="2025-03-14T14:55:01.321" v="396"/>
          <ac:picMkLst>
            <pc:docMk/>
            <pc:sldMk cId="2280806097" sldId="435"/>
            <ac:picMk id="44" creationId="{3E8BCC48-44CE-5A39-4813-A31216D8FFDA}"/>
          </ac:picMkLst>
        </pc:picChg>
      </pc:sldChg>
      <pc:sldChg chg="modSp">
        <pc:chgData name="SAMIRA BEZERRA DOS SANTOS" userId="S::samira.bezerra@sptech.school::2179d9a7-2465-46e7-9879-bd99192d4d37" providerId="AD" clId="Web-{C84715B8-5FAF-B96C-DCD4-15BE3912B661}" dt="2025-03-14T14:02:30.046" v="45" actId="20577"/>
        <pc:sldMkLst>
          <pc:docMk/>
          <pc:sldMk cId="2567017441" sldId="437"/>
        </pc:sldMkLst>
        <pc:spChg chg="mod">
          <ac:chgData name="SAMIRA BEZERRA DOS SANTOS" userId="S::samira.bezerra@sptech.school::2179d9a7-2465-46e7-9879-bd99192d4d37" providerId="AD" clId="Web-{C84715B8-5FAF-B96C-DCD4-15BE3912B661}" dt="2025-03-14T14:02:30.046" v="45" actId="20577"/>
          <ac:spMkLst>
            <pc:docMk/>
            <pc:sldMk cId="2567017441" sldId="437"/>
            <ac:spMk id="3" creationId="{19504103-6319-C1BA-994F-97D3A9F1AA56}"/>
          </ac:spMkLst>
        </pc:spChg>
        <pc:spChg chg="mod">
          <ac:chgData name="SAMIRA BEZERRA DOS SANTOS" userId="S::samira.bezerra@sptech.school::2179d9a7-2465-46e7-9879-bd99192d4d37" providerId="AD" clId="Web-{C84715B8-5FAF-B96C-DCD4-15BE3912B661}" dt="2025-03-14T14:02:02.608" v="43" actId="1076"/>
          <ac:spMkLst>
            <pc:docMk/>
            <pc:sldMk cId="2567017441" sldId="437"/>
            <ac:spMk id="4" creationId="{3D7927D6-AFA7-348E-8C32-400C1E6F321D}"/>
          </ac:spMkLst>
        </pc:spChg>
      </pc:sldChg>
      <pc:sldChg chg="modSp">
        <pc:chgData name="SAMIRA BEZERRA DOS SANTOS" userId="S::samira.bezerra@sptech.school::2179d9a7-2465-46e7-9879-bd99192d4d37" providerId="AD" clId="Web-{C84715B8-5FAF-B96C-DCD4-15BE3912B661}" dt="2025-03-14T14:03:05.125" v="48" actId="14100"/>
        <pc:sldMkLst>
          <pc:docMk/>
          <pc:sldMk cId="3124175302" sldId="438"/>
        </pc:sldMkLst>
        <pc:spChg chg="mod">
          <ac:chgData name="SAMIRA BEZERRA DOS SANTOS" userId="S::samira.bezerra@sptech.school::2179d9a7-2465-46e7-9879-bd99192d4d37" providerId="AD" clId="Web-{C84715B8-5FAF-B96C-DCD4-15BE3912B661}" dt="2025-03-14T14:03:05.125" v="48" actId="14100"/>
          <ac:spMkLst>
            <pc:docMk/>
            <pc:sldMk cId="3124175302" sldId="438"/>
            <ac:spMk id="8" creationId="{9B282789-4F8B-D647-09EB-50D8FF6877D0}"/>
          </ac:spMkLst>
        </pc:spChg>
      </pc:sldChg>
      <pc:sldChg chg="modSp">
        <pc:chgData name="SAMIRA BEZERRA DOS SANTOS" userId="S::samira.bezerra@sptech.school::2179d9a7-2465-46e7-9879-bd99192d4d37" providerId="AD" clId="Web-{C84715B8-5FAF-B96C-DCD4-15BE3912B661}" dt="2025-03-14T14:27:33.776" v="228" actId="20577"/>
        <pc:sldMkLst>
          <pc:docMk/>
          <pc:sldMk cId="2701710032" sldId="439"/>
        </pc:sldMkLst>
        <pc:spChg chg="mod">
          <ac:chgData name="SAMIRA BEZERRA DOS SANTOS" userId="S::samira.bezerra@sptech.school::2179d9a7-2465-46e7-9879-bd99192d4d37" providerId="AD" clId="Web-{C84715B8-5FAF-B96C-DCD4-15BE3912B661}" dt="2025-03-14T14:27:33.776" v="228" actId="20577"/>
          <ac:spMkLst>
            <pc:docMk/>
            <pc:sldMk cId="2701710032" sldId="439"/>
            <ac:spMk id="16" creationId="{43E47AC3-3E43-6A30-A709-127578992F3E}"/>
          </ac:spMkLst>
        </pc:spChg>
      </pc:sldChg>
      <pc:sldChg chg="addSp modSp">
        <pc:chgData name="SAMIRA BEZERRA DOS SANTOS" userId="S::samira.bezerra@sptech.school::2179d9a7-2465-46e7-9879-bd99192d4d37" providerId="AD" clId="Web-{C84715B8-5FAF-B96C-DCD4-15BE3912B661}" dt="2025-03-14T16:49:47.413" v="1056" actId="20577"/>
        <pc:sldMkLst>
          <pc:docMk/>
          <pc:sldMk cId="3421864832" sldId="442"/>
        </pc:sldMkLst>
        <pc:spChg chg="mod">
          <ac:chgData name="SAMIRA BEZERRA DOS SANTOS" userId="S::samira.bezerra@sptech.school::2179d9a7-2465-46e7-9879-bd99192d4d37" providerId="AD" clId="Web-{C84715B8-5FAF-B96C-DCD4-15BE3912B661}" dt="2025-03-14T16:14:06.490" v="853" actId="1076"/>
          <ac:spMkLst>
            <pc:docMk/>
            <pc:sldMk cId="3421864832" sldId="442"/>
            <ac:spMk id="3" creationId="{4F465791-02C3-85CB-EC2D-AE1D097AD894}"/>
          </ac:spMkLst>
        </pc:spChg>
        <pc:spChg chg="mod">
          <ac:chgData name="SAMIRA BEZERRA DOS SANTOS" userId="S::samira.bezerra@sptech.school::2179d9a7-2465-46e7-9879-bd99192d4d37" providerId="AD" clId="Web-{C84715B8-5FAF-B96C-DCD4-15BE3912B661}" dt="2025-03-14T14:14:03.910" v="88" actId="20577"/>
          <ac:spMkLst>
            <pc:docMk/>
            <pc:sldMk cId="3421864832" sldId="442"/>
            <ac:spMk id="4" creationId="{607CC286-7253-B31F-DFE6-802920A9FC68}"/>
          </ac:spMkLst>
        </pc:spChg>
        <pc:spChg chg="mod">
          <ac:chgData name="SAMIRA BEZERRA DOS SANTOS" userId="S::samira.bezerra@sptech.school::2179d9a7-2465-46e7-9879-bd99192d4d37" providerId="AD" clId="Web-{C84715B8-5FAF-B96C-DCD4-15BE3912B661}" dt="2025-03-14T14:19:51.888" v="169" actId="1076"/>
          <ac:spMkLst>
            <pc:docMk/>
            <pc:sldMk cId="3421864832" sldId="442"/>
            <ac:spMk id="5" creationId="{A6D75BC5-46CC-A36D-B72E-AE0A832FACB9}"/>
          </ac:spMkLst>
        </pc:spChg>
        <pc:spChg chg="add mod">
          <ac:chgData name="SAMIRA BEZERRA DOS SANTOS" userId="S::samira.bezerra@sptech.school::2179d9a7-2465-46e7-9879-bd99192d4d37" providerId="AD" clId="Web-{C84715B8-5FAF-B96C-DCD4-15BE3912B661}" dt="2025-03-14T14:15:02.896" v="134" actId="20577"/>
          <ac:spMkLst>
            <pc:docMk/>
            <pc:sldMk cId="3421864832" sldId="442"/>
            <ac:spMk id="6" creationId="{C36B9990-2635-C155-A245-5F5E5BD9444C}"/>
          </ac:spMkLst>
        </pc:spChg>
        <pc:spChg chg="add mod">
          <ac:chgData name="SAMIRA BEZERRA DOS SANTOS" userId="S::samira.bezerra@sptech.school::2179d9a7-2465-46e7-9879-bd99192d4d37" providerId="AD" clId="Web-{C84715B8-5FAF-B96C-DCD4-15BE3912B661}" dt="2025-03-14T16:49:47.413" v="1056" actId="20577"/>
          <ac:spMkLst>
            <pc:docMk/>
            <pc:sldMk cId="3421864832" sldId="442"/>
            <ac:spMk id="7" creationId="{7E642B49-E9C0-8626-63D3-DCCB7AA1287B}"/>
          </ac:spMkLst>
        </pc:spChg>
        <pc:picChg chg="add mod ord">
          <ac:chgData name="SAMIRA BEZERRA DOS SANTOS" userId="S::samira.bezerra@sptech.school::2179d9a7-2465-46e7-9879-bd99192d4d37" providerId="AD" clId="Web-{C84715B8-5FAF-B96C-DCD4-15BE3912B661}" dt="2025-03-14T14:21:03.562" v="174"/>
          <ac:picMkLst>
            <pc:docMk/>
            <pc:sldMk cId="3421864832" sldId="442"/>
            <ac:picMk id="8" creationId="{7565E08F-F608-2EEB-15EA-678430120767}"/>
          </ac:picMkLst>
        </pc:picChg>
      </pc:sldChg>
      <pc:sldChg chg="addSp delSp modSp mod setBg">
        <pc:chgData name="SAMIRA BEZERRA DOS SANTOS" userId="S::samira.bezerra@sptech.school::2179d9a7-2465-46e7-9879-bd99192d4d37" providerId="AD" clId="Web-{C84715B8-5FAF-B96C-DCD4-15BE3912B661}" dt="2025-03-14T17:47:07.059" v="1060"/>
        <pc:sldMkLst>
          <pc:docMk/>
          <pc:sldMk cId="4154249392" sldId="443"/>
        </pc:sldMkLst>
        <pc:spChg chg="mod ord">
          <ac:chgData name="SAMIRA BEZERRA DOS SANTOS" userId="S::samira.bezerra@sptech.school::2179d9a7-2465-46e7-9879-bd99192d4d37" providerId="AD" clId="Web-{C84715B8-5FAF-B96C-DCD4-15BE3912B661}" dt="2025-03-14T14:33:39.661" v="265"/>
          <ac:spMkLst>
            <pc:docMk/>
            <pc:sldMk cId="4154249392" sldId="443"/>
            <ac:spMk id="2" creationId="{71E04509-99F0-B7A3-5C7A-C5A63504613A}"/>
          </ac:spMkLst>
        </pc:spChg>
        <pc:spChg chg="mod">
          <ac:chgData name="SAMIRA BEZERRA DOS SANTOS" userId="S::samira.bezerra@sptech.school::2179d9a7-2465-46e7-9879-bd99192d4d37" providerId="AD" clId="Web-{C84715B8-5FAF-B96C-DCD4-15BE3912B661}" dt="2025-03-14T14:33:39.661" v="265"/>
          <ac:spMkLst>
            <pc:docMk/>
            <pc:sldMk cId="4154249392" sldId="443"/>
            <ac:spMk id="3" creationId="{B1945D54-A284-835B-B949-4F6D36F3825F}"/>
          </ac:spMkLst>
        </pc:spChg>
        <pc:spChg chg="del">
          <ac:chgData name="SAMIRA BEZERRA DOS SANTOS" userId="S::samira.bezerra@sptech.school::2179d9a7-2465-46e7-9879-bd99192d4d37" providerId="AD" clId="Web-{C84715B8-5FAF-B96C-DCD4-15BE3912B661}" dt="2025-03-14T14:23:06.893" v="203"/>
          <ac:spMkLst>
            <pc:docMk/>
            <pc:sldMk cId="4154249392" sldId="443"/>
            <ac:spMk id="4" creationId="{89D80981-6211-B9EF-9A10-4D4B043758C4}"/>
          </ac:spMkLst>
        </pc:spChg>
        <pc:spChg chg="del mod">
          <ac:chgData name="SAMIRA BEZERRA DOS SANTOS" userId="S::samira.bezerra@sptech.school::2179d9a7-2465-46e7-9879-bd99192d4d37" providerId="AD" clId="Web-{C84715B8-5FAF-B96C-DCD4-15BE3912B661}" dt="2025-03-14T14:23:12.019" v="205"/>
          <ac:spMkLst>
            <pc:docMk/>
            <pc:sldMk cId="4154249392" sldId="443"/>
            <ac:spMk id="5" creationId="{24041F6D-09FB-DE91-905B-ACA52F64E5B8}"/>
          </ac:spMkLst>
        </pc:spChg>
        <pc:spChg chg="add del mod">
          <ac:chgData name="SAMIRA BEZERRA DOS SANTOS" userId="S::samira.bezerra@sptech.school::2179d9a7-2465-46e7-9879-bd99192d4d37" providerId="AD" clId="Web-{C84715B8-5FAF-B96C-DCD4-15BE3912B661}" dt="2025-03-14T14:23:16.941" v="206"/>
          <ac:spMkLst>
            <pc:docMk/>
            <pc:sldMk cId="4154249392" sldId="443"/>
            <ac:spMk id="7" creationId="{ADFDD441-4997-E5AC-83A5-A2633E73BD72}"/>
          </ac:spMkLst>
        </pc:spChg>
        <pc:spChg chg="add del mod">
          <ac:chgData name="SAMIRA BEZERRA DOS SANTOS" userId="S::samira.bezerra@sptech.school::2179d9a7-2465-46e7-9879-bd99192d4d37" providerId="AD" clId="Web-{C84715B8-5FAF-B96C-DCD4-15BE3912B661}" dt="2025-03-14T14:23:26.675" v="208"/>
          <ac:spMkLst>
            <pc:docMk/>
            <pc:sldMk cId="4154249392" sldId="443"/>
            <ac:spMk id="9" creationId="{76F1A588-8833-8368-311A-5C111E105DE0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24:13.817" v="216"/>
          <ac:spMkLst>
            <pc:docMk/>
            <pc:sldMk cId="4154249392" sldId="443"/>
            <ac:spMk id="15" creationId="{7A08E557-10DB-421A-876E-1AE58F8E07C4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0:30.093" v="231"/>
          <ac:spMkLst>
            <pc:docMk/>
            <pc:sldMk cId="4154249392" sldId="443"/>
            <ac:spMk id="16" creationId="{7A08E557-10DB-421A-876E-1AE58F8E07C4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24:13.817" v="216"/>
          <ac:spMkLst>
            <pc:docMk/>
            <pc:sldMk cId="4154249392" sldId="443"/>
            <ac:spMk id="17" creationId="{B5B09F67-0226-4836-9B22-AFF94EF63BE1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0:30.093" v="231"/>
          <ac:spMkLst>
            <pc:docMk/>
            <pc:sldMk cId="4154249392" sldId="443"/>
            <ac:spMk id="18" creationId="{E633C391-72A2-4CE2-8C28-D8EB7987303C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24:13.817" v="216"/>
          <ac:spMkLst>
            <pc:docMk/>
            <pc:sldMk cId="4154249392" sldId="443"/>
            <ac:spMk id="19" creationId="{EF6D18FB-3D39-4747-9ED8-42C5DFAB8A26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0:30.093" v="231"/>
          <ac:spMkLst>
            <pc:docMk/>
            <pc:sldMk cId="4154249392" sldId="443"/>
            <ac:spMk id="20" creationId="{04AC8FC1-1E05-4C9E-8024-7C7B4CCD0C43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24:13.817" v="216"/>
          <ac:spMkLst>
            <pc:docMk/>
            <pc:sldMk cId="4154249392" sldId="443"/>
            <ac:spMk id="21" creationId="{EDCDD4D4-ADBD-45B9-944B-E77CC258426B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0:30.093" v="231"/>
          <ac:spMkLst>
            <pc:docMk/>
            <pc:sldMk cId="4154249392" sldId="443"/>
            <ac:spMk id="22" creationId="{70AB19B1-F2C1-43FD-8349-30D54393EA31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24:33.271" v="218"/>
          <ac:spMkLst>
            <pc:docMk/>
            <pc:sldMk cId="4154249392" sldId="443"/>
            <ac:spMk id="23" creationId="{7A08E557-10DB-421A-876E-1AE58F8E07C4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24:33.271" v="218"/>
          <ac:spMkLst>
            <pc:docMk/>
            <pc:sldMk cId="4154249392" sldId="443"/>
            <ac:spMk id="24" creationId="{2ACFBFEE-8DA6-40D8-9269-B1779C44E27E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24:33.271" v="218"/>
          <ac:spMkLst>
            <pc:docMk/>
            <pc:sldMk cId="4154249392" sldId="443"/>
            <ac:spMk id="25" creationId="{581C75C9-8B7B-45C0-9FCF-DB9A15B63564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24:33.271" v="218"/>
          <ac:spMkLst>
            <pc:docMk/>
            <pc:sldMk cId="4154249392" sldId="443"/>
            <ac:spMk id="26" creationId="{A99A96A4-4DBB-414E-9A3F-0B93AA14467A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0:35.406" v="233"/>
          <ac:spMkLst>
            <pc:docMk/>
            <pc:sldMk cId="4154249392" sldId="443"/>
            <ac:spMk id="27" creationId="{7A08E557-10DB-421A-876E-1AE58F8E07C4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24:42.865" v="220"/>
          <ac:spMkLst>
            <pc:docMk/>
            <pc:sldMk cId="4154249392" sldId="443"/>
            <ac:spMk id="28" creationId="{7A08E557-10DB-421A-876E-1AE58F8E07C4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24:42.865" v="220"/>
          <ac:spMkLst>
            <pc:docMk/>
            <pc:sldMk cId="4154249392" sldId="443"/>
            <ac:spMk id="29" creationId="{E2F0BB0A-8DF3-4107-815E-1A34A0ED8599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24:42.865" v="220"/>
          <ac:spMkLst>
            <pc:docMk/>
            <pc:sldMk cId="4154249392" sldId="443"/>
            <ac:spMk id="30" creationId="{8999347E-C53E-49B7-9685-F4B751637C1C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24:42.865" v="220"/>
          <ac:spMkLst>
            <pc:docMk/>
            <pc:sldMk cId="4154249392" sldId="443"/>
            <ac:spMk id="31" creationId="{66D27865-C8D3-44FD-BA1E-B122FD5F8C0E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0:35.406" v="233"/>
          <ac:spMkLst>
            <pc:docMk/>
            <pc:sldMk cId="4154249392" sldId="443"/>
            <ac:spMk id="32" creationId="{77901D2C-4D1D-4053-BD62-10629272ADDB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0:35.406" v="233"/>
          <ac:spMkLst>
            <pc:docMk/>
            <pc:sldMk cId="4154249392" sldId="443"/>
            <ac:spMk id="33" creationId="{5F57F552-6ACB-4BD6-95BB-552E32337308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0:35.406" v="233"/>
          <ac:spMkLst>
            <pc:docMk/>
            <pc:sldMk cId="4154249392" sldId="443"/>
            <ac:spMk id="34" creationId="{9E2AA552-C057-41E2-B495-5E99A675AE59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0:51.625" v="235"/>
          <ac:spMkLst>
            <pc:docMk/>
            <pc:sldMk cId="4154249392" sldId="443"/>
            <ac:spMk id="36" creationId="{7A08E557-10DB-421A-876E-1AE58F8E07C4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0:51.625" v="235"/>
          <ac:spMkLst>
            <pc:docMk/>
            <pc:sldMk cId="4154249392" sldId="443"/>
            <ac:spMk id="37" creationId="{9B9C0EA8-1D7C-4958-8088-FCCA7A14337D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0:51.625" v="235"/>
          <ac:spMkLst>
            <pc:docMk/>
            <pc:sldMk cId="4154249392" sldId="443"/>
            <ac:spMk id="38" creationId="{5000D6DE-A23B-4C22-B47F-8F693347EFE8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0:51.625" v="235"/>
          <ac:spMkLst>
            <pc:docMk/>
            <pc:sldMk cId="4154249392" sldId="443"/>
            <ac:spMk id="39" creationId="{24D14FB4-6458-4E1D-B46C-BBE29EDFC23C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0:51.625" v="235"/>
          <ac:spMkLst>
            <pc:docMk/>
            <pc:sldMk cId="4154249392" sldId="443"/>
            <ac:spMk id="40" creationId="{3CF0F7CE-15DE-4549-B1AD-71D91FB52CF6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0:51.625" v="235"/>
          <ac:spMkLst>
            <pc:docMk/>
            <pc:sldMk cId="4154249392" sldId="443"/>
            <ac:spMk id="41" creationId="{3D651D50-AFE8-4258-90FE-E239C313818F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0:54.813" v="237"/>
          <ac:spMkLst>
            <pc:docMk/>
            <pc:sldMk cId="4154249392" sldId="443"/>
            <ac:spMk id="43" creationId="{7A08E557-10DB-421A-876E-1AE58F8E07C4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0:54.813" v="237"/>
          <ac:spMkLst>
            <pc:docMk/>
            <pc:sldMk cId="4154249392" sldId="443"/>
            <ac:spMk id="44" creationId="{B5B09F67-0226-4836-9B22-AFF94EF63BE1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0:54.813" v="237"/>
          <ac:spMkLst>
            <pc:docMk/>
            <pc:sldMk cId="4154249392" sldId="443"/>
            <ac:spMk id="45" creationId="{EF6D18FB-3D39-4747-9ED8-42C5DFAB8A26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0:54.813" v="237"/>
          <ac:spMkLst>
            <pc:docMk/>
            <pc:sldMk cId="4154249392" sldId="443"/>
            <ac:spMk id="46" creationId="{EDCDD4D4-ADBD-45B9-944B-E77CC258426B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1:01.922" v="239"/>
          <ac:spMkLst>
            <pc:docMk/>
            <pc:sldMk cId="4154249392" sldId="443"/>
            <ac:spMk id="48" creationId="{7A08E557-10DB-421A-876E-1AE58F8E07C4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1:01.922" v="239"/>
          <ac:spMkLst>
            <pc:docMk/>
            <pc:sldMk cId="4154249392" sldId="443"/>
            <ac:spMk id="49" creationId="{C8226B21-7EEE-457E-BC57-B9EB1CC7ADE9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1:01.922" v="239"/>
          <ac:spMkLst>
            <pc:docMk/>
            <pc:sldMk cId="4154249392" sldId="443"/>
            <ac:spMk id="50" creationId="{867FF7C7-E2F6-481F-A3EA-1C41F70617E6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1:01.922" v="239"/>
          <ac:spMkLst>
            <pc:docMk/>
            <pc:sldMk cId="4154249392" sldId="443"/>
            <ac:spMk id="51" creationId="{F310A769-6528-494B-A3D4-47492DFC0A5C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1:01.922" v="239"/>
          <ac:spMkLst>
            <pc:docMk/>
            <pc:sldMk cId="4154249392" sldId="443"/>
            <ac:spMk id="52" creationId="{1230A3A2-13D1-43FD-BC65-86D09CD510EE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3:39.661" v="265"/>
          <ac:spMkLst>
            <pc:docMk/>
            <pc:sldMk cId="4154249392" sldId="443"/>
            <ac:spMk id="54" creationId="{7A08E557-10DB-421A-876E-1AE58F8E07C4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3:39.661" v="265"/>
          <ac:spMkLst>
            <pc:docMk/>
            <pc:sldMk cId="4154249392" sldId="443"/>
            <ac:spMk id="55" creationId="{B5B09F67-0226-4836-9B22-AFF94EF63BE1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3:39.661" v="265"/>
          <ac:spMkLst>
            <pc:docMk/>
            <pc:sldMk cId="4154249392" sldId="443"/>
            <ac:spMk id="56" creationId="{EF6D18FB-3D39-4747-9ED8-42C5DFAB8A26}"/>
          </ac:spMkLst>
        </pc:spChg>
        <pc:spChg chg="add del">
          <ac:chgData name="SAMIRA BEZERRA DOS SANTOS" userId="S::samira.bezerra@sptech.school::2179d9a7-2465-46e7-9879-bd99192d4d37" providerId="AD" clId="Web-{C84715B8-5FAF-B96C-DCD4-15BE3912B661}" dt="2025-03-14T14:33:39.661" v="265"/>
          <ac:spMkLst>
            <pc:docMk/>
            <pc:sldMk cId="4154249392" sldId="443"/>
            <ac:spMk id="57" creationId="{EDCDD4D4-ADBD-45B9-944B-E77CC258426B}"/>
          </ac:spMkLst>
        </pc:spChg>
        <pc:picChg chg="del mod">
          <ac:chgData name="SAMIRA BEZERRA DOS SANTOS" userId="S::samira.bezerra@sptech.school::2179d9a7-2465-46e7-9879-bd99192d4d37" providerId="AD" clId="Web-{C84715B8-5FAF-B96C-DCD4-15BE3912B661}" dt="2025-03-14T17:47:07.059" v="1060"/>
          <ac:picMkLst>
            <pc:docMk/>
            <pc:sldMk cId="4154249392" sldId="443"/>
            <ac:picMk id="4" creationId="{6B6A6BFE-6538-312B-857B-A59283508883}"/>
          </ac:picMkLst>
        </pc:picChg>
        <pc:picChg chg="add del mod ord">
          <ac:chgData name="SAMIRA BEZERRA DOS SANTOS" userId="S::samira.bezerra@sptech.school::2179d9a7-2465-46e7-9879-bd99192d4d37" providerId="AD" clId="Web-{C84715B8-5FAF-B96C-DCD4-15BE3912B661}" dt="2025-03-14T14:24:45.710" v="222"/>
          <ac:picMkLst>
            <pc:docMk/>
            <pc:sldMk cId="4154249392" sldId="443"/>
            <ac:picMk id="10" creationId="{BECA1137-42B1-4AEC-E1D7-9699CBC689F3}"/>
          </ac:picMkLst>
        </pc:picChg>
        <pc:picChg chg="add mod ord">
          <ac:chgData name="SAMIRA BEZERRA DOS SANTOS" userId="S::samira.bezerra@sptech.school::2179d9a7-2465-46e7-9879-bd99192d4d37" providerId="AD" clId="Web-{C84715B8-5FAF-B96C-DCD4-15BE3912B661}" dt="2025-03-14T14:36:44.760" v="281" actId="1076"/>
          <ac:picMkLst>
            <pc:docMk/>
            <pc:sldMk cId="4154249392" sldId="443"/>
            <ac:picMk id="11" creationId="{6F7B650C-49DB-88EE-E4AB-7562F72EB11B}"/>
          </ac:picMkLst>
        </pc:picChg>
      </pc:sldChg>
      <pc:sldChg chg="addSp modSp mod setBg">
        <pc:chgData name="SAMIRA BEZERRA DOS SANTOS" userId="S::samira.bezerra@sptech.school::2179d9a7-2465-46e7-9879-bd99192d4d37" providerId="AD" clId="Web-{C84715B8-5FAF-B96C-DCD4-15BE3912B661}" dt="2025-03-14T13:54:32.158" v="3"/>
        <pc:sldMkLst>
          <pc:docMk/>
          <pc:sldMk cId="248113133" sldId="444"/>
        </pc:sldMkLst>
        <pc:spChg chg="mod">
          <ac:chgData name="SAMIRA BEZERRA DOS SANTOS" userId="S::samira.bezerra@sptech.school::2179d9a7-2465-46e7-9879-bd99192d4d37" providerId="AD" clId="Web-{C84715B8-5FAF-B96C-DCD4-15BE3912B661}" dt="2025-03-14T13:54:32.158" v="3"/>
          <ac:spMkLst>
            <pc:docMk/>
            <pc:sldMk cId="248113133" sldId="444"/>
            <ac:spMk id="3" creationId="{FF270016-E0B6-DAC7-B6DA-CC7F3A15D04F}"/>
          </ac:spMkLst>
        </pc:spChg>
        <pc:spChg chg="mod">
          <ac:chgData name="SAMIRA BEZERRA DOS SANTOS" userId="S::samira.bezerra@sptech.school::2179d9a7-2465-46e7-9879-bd99192d4d37" providerId="AD" clId="Web-{C84715B8-5FAF-B96C-DCD4-15BE3912B661}" dt="2025-03-14T13:54:32.158" v="3"/>
          <ac:spMkLst>
            <pc:docMk/>
            <pc:sldMk cId="248113133" sldId="444"/>
            <ac:spMk id="9" creationId="{F3AAEC5E-1903-897F-3899-D104894EDF00}"/>
          </ac:spMkLst>
        </pc:spChg>
        <pc:spChg chg="mod">
          <ac:chgData name="SAMIRA BEZERRA DOS SANTOS" userId="S::samira.bezerra@sptech.school::2179d9a7-2465-46e7-9879-bd99192d4d37" providerId="AD" clId="Web-{C84715B8-5FAF-B96C-DCD4-15BE3912B661}" dt="2025-03-14T13:54:32.158" v="3"/>
          <ac:spMkLst>
            <pc:docMk/>
            <pc:sldMk cId="248113133" sldId="444"/>
            <ac:spMk id="10" creationId="{5E171ED2-DFD4-666E-F6D1-C672E5CE8649}"/>
          </ac:spMkLst>
        </pc:spChg>
        <pc:spChg chg="add">
          <ac:chgData name="SAMIRA BEZERRA DOS SANTOS" userId="S::samira.bezerra@sptech.school::2179d9a7-2465-46e7-9879-bd99192d4d37" providerId="AD" clId="Web-{C84715B8-5FAF-B96C-DCD4-15BE3912B661}" dt="2025-03-14T13:54:32.158" v="3"/>
          <ac:spMkLst>
            <pc:docMk/>
            <pc:sldMk cId="248113133" sldId="444"/>
            <ac:spMk id="23" creationId="{7A08E557-10DB-421A-876E-1AE58F8E07C4}"/>
          </ac:spMkLst>
        </pc:spChg>
        <pc:spChg chg="add">
          <ac:chgData name="SAMIRA BEZERRA DOS SANTOS" userId="S::samira.bezerra@sptech.school::2179d9a7-2465-46e7-9879-bd99192d4d37" providerId="AD" clId="Web-{C84715B8-5FAF-B96C-DCD4-15BE3912B661}" dt="2025-03-14T13:54:32.158" v="3"/>
          <ac:spMkLst>
            <pc:docMk/>
            <pc:sldMk cId="248113133" sldId="444"/>
            <ac:spMk id="25" creationId="{FE65E7D6-1A3C-400A-A5ED-5D1747E40EE5}"/>
          </ac:spMkLst>
        </pc:spChg>
        <pc:spChg chg="add">
          <ac:chgData name="SAMIRA BEZERRA DOS SANTOS" userId="S::samira.bezerra@sptech.school::2179d9a7-2465-46e7-9879-bd99192d4d37" providerId="AD" clId="Web-{C84715B8-5FAF-B96C-DCD4-15BE3912B661}" dt="2025-03-14T13:54:32.158" v="3"/>
          <ac:spMkLst>
            <pc:docMk/>
            <pc:sldMk cId="248113133" sldId="444"/>
            <ac:spMk id="27" creationId="{2574A7B8-DB24-4B73-89D2-2FBF0AE86069}"/>
          </ac:spMkLst>
        </pc:spChg>
        <pc:spChg chg="add">
          <ac:chgData name="SAMIRA BEZERRA DOS SANTOS" userId="S::samira.bezerra@sptech.school::2179d9a7-2465-46e7-9879-bd99192d4d37" providerId="AD" clId="Web-{C84715B8-5FAF-B96C-DCD4-15BE3912B661}" dt="2025-03-14T13:54:32.158" v="3"/>
          <ac:spMkLst>
            <pc:docMk/>
            <pc:sldMk cId="248113133" sldId="444"/>
            <ac:spMk id="29" creationId="{31D79D14-3FC7-458F-A637-9612B45EE22C}"/>
          </ac:spMkLst>
        </pc:spChg>
        <pc:spChg chg="add">
          <ac:chgData name="SAMIRA BEZERRA DOS SANTOS" userId="S::samira.bezerra@sptech.school::2179d9a7-2465-46e7-9879-bd99192d4d37" providerId="AD" clId="Web-{C84715B8-5FAF-B96C-DCD4-15BE3912B661}" dt="2025-03-14T13:54:32.158" v="3"/>
          <ac:spMkLst>
            <pc:docMk/>
            <pc:sldMk cId="248113133" sldId="444"/>
            <ac:spMk id="31" creationId="{B8AA0F21-4B75-4AFC-8523-53C3B06E9F39}"/>
          </ac:spMkLst>
        </pc:spChg>
        <pc:picChg chg="add mod ord modCrop">
          <ac:chgData name="SAMIRA BEZERRA DOS SANTOS" userId="S::samira.bezerra@sptech.school::2179d9a7-2465-46e7-9879-bd99192d4d37" providerId="AD" clId="Web-{C84715B8-5FAF-B96C-DCD4-15BE3912B661}" dt="2025-03-14T13:54:32.158" v="3"/>
          <ac:picMkLst>
            <pc:docMk/>
            <pc:sldMk cId="248113133" sldId="444"/>
            <ac:picMk id="2" creationId="{BA4E86F6-81B4-4746-0882-DC55C77ADB19}"/>
          </ac:picMkLst>
        </pc:picChg>
        <pc:picChg chg="mod">
          <ac:chgData name="SAMIRA BEZERRA DOS SANTOS" userId="S::samira.bezerra@sptech.school::2179d9a7-2465-46e7-9879-bd99192d4d37" providerId="AD" clId="Web-{C84715B8-5FAF-B96C-DCD4-15BE3912B661}" dt="2025-03-14T13:54:32.158" v="3"/>
          <ac:picMkLst>
            <pc:docMk/>
            <pc:sldMk cId="248113133" sldId="444"/>
            <ac:picMk id="18" creationId="{191982FA-A9CA-9ACC-09E4-77FD999BDBF9}"/>
          </ac:picMkLst>
        </pc:picChg>
      </pc:sldChg>
      <pc:sldChg chg="addSp delSp modSp mod setBg">
        <pc:chgData name="SAMIRA BEZERRA DOS SANTOS" userId="S::samira.bezerra@sptech.school::2179d9a7-2465-46e7-9879-bd99192d4d37" providerId="AD" clId="Web-{C84715B8-5FAF-B96C-DCD4-15BE3912B661}" dt="2025-03-14T14:39:27.780" v="334"/>
        <pc:sldMkLst>
          <pc:docMk/>
          <pc:sldMk cId="1748824049" sldId="445"/>
        </pc:sldMkLst>
        <pc:spChg chg="mod ord">
          <ac:chgData name="SAMIRA BEZERRA DOS SANTOS" userId="S::samira.bezerra@sptech.school::2179d9a7-2465-46e7-9879-bd99192d4d37" providerId="AD" clId="Web-{C84715B8-5FAF-B96C-DCD4-15BE3912B661}" dt="2025-03-14T14:39:27.780" v="334"/>
          <ac:spMkLst>
            <pc:docMk/>
            <pc:sldMk cId="1748824049" sldId="445"/>
            <ac:spMk id="3" creationId="{79E97A5F-8A74-2493-9B0C-E5376396F1B7}"/>
          </ac:spMkLst>
        </pc:spChg>
        <pc:spChg chg="mod">
          <ac:chgData name="SAMIRA BEZERRA DOS SANTOS" userId="S::samira.bezerra@sptech.school::2179d9a7-2465-46e7-9879-bd99192d4d37" providerId="AD" clId="Web-{C84715B8-5FAF-B96C-DCD4-15BE3912B661}" dt="2025-03-14T14:39:27.780" v="334"/>
          <ac:spMkLst>
            <pc:docMk/>
            <pc:sldMk cId="1748824049" sldId="445"/>
            <ac:spMk id="4" creationId="{6FB8613F-2883-10AE-89EE-754728CFC72D}"/>
          </ac:spMkLst>
        </pc:spChg>
        <pc:spChg chg="del mod">
          <ac:chgData name="SAMIRA BEZERRA DOS SANTOS" userId="S::samira.bezerra@sptech.school::2179d9a7-2465-46e7-9879-bd99192d4d37" providerId="AD" clId="Web-{C84715B8-5FAF-B96C-DCD4-15BE3912B661}" dt="2025-03-14T14:37:27.527" v="286"/>
          <ac:spMkLst>
            <pc:docMk/>
            <pc:sldMk cId="1748824049" sldId="445"/>
            <ac:spMk id="5" creationId="{7705B3C4-FE12-5928-4EAA-8598EFD0C581}"/>
          </ac:spMkLst>
        </pc:spChg>
        <pc:spChg chg="add del mod">
          <ac:chgData name="SAMIRA BEZERRA DOS SANTOS" userId="S::samira.bezerra@sptech.school::2179d9a7-2465-46e7-9879-bd99192d4d37" providerId="AD" clId="Web-{C84715B8-5FAF-B96C-DCD4-15BE3912B661}" dt="2025-03-14T14:38:01.952" v="323"/>
          <ac:spMkLst>
            <pc:docMk/>
            <pc:sldMk cId="1748824049" sldId="445"/>
            <ac:spMk id="7" creationId="{1CE8C287-7BC7-7176-2A1C-0ACE95D2865D}"/>
          </ac:spMkLst>
        </pc:spChg>
        <pc:spChg chg="add">
          <ac:chgData name="SAMIRA BEZERRA DOS SANTOS" userId="S::samira.bezerra@sptech.school::2179d9a7-2465-46e7-9879-bd99192d4d37" providerId="AD" clId="Web-{C84715B8-5FAF-B96C-DCD4-15BE3912B661}" dt="2025-03-14T14:39:27.780" v="334"/>
          <ac:spMkLst>
            <pc:docMk/>
            <pc:sldMk cId="1748824049" sldId="445"/>
            <ac:spMk id="14" creationId="{7A08E557-10DB-421A-876E-1AE58F8E07C4}"/>
          </ac:spMkLst>
        </pc:spChg>
        <pc:spChg chg="add">
          <ac:chgData name="SAMIRA BEZERRA DOS SANTOS" userId="S::samira.bezerra@sptech.school::2179d9a7-2465-46e7-9879-bd99192d4d37" providerId="AD" clId="Web-{C84715B8-5FAF-B96C-DCD4-15BE3912B661}" dt="2025-03-14T14:39:27.780" v="334"/>
          <ac:spMkLst>
            <pc:docMk/>
            <pc:sldMk cId="1748824049" sldId="445"/>
            <ac:spMk id="16" creationId="{45B50C40-486A-4A41-8162-86EA4CA6CAAB}"/>
          </ac:spMkLst>
        </pc:spChg>
        <pc:spChg chg="add">
          <ac:chgData name="SAMIRA BEZERRA DOS SANTOS" userId="S::samira.bezerra@sptech.school::2179d9a7-2465-46e7-9879-bd99192d4d37" providerId="AD" clId="Web-{C84715B8-5FAF-B96C-DCD4-15BE3912B661}" dt="2025-03-14T14:39:27.780" v="334"/>
          <ac:spMkLst>
            <pc:docMk/>
            <pc:sldMk cId="1748824049" sldId="445"/>
            <ac:spMk id="18" creationId="{D1490279-DC33-4810-A25F-CED2C9E059AC}"/>
          </ac:spMkLst>
        </pc:spChg>
        <pc:spChg chg="add">
          <ac:chgData name="SAMIRA BEZERRA DOS SANTOS" userId="S::samira.bezerra@sptech.school::2179d9a7-2465-46e7-9879-bd99192d4d37" providerId="AD" clId="Web-{C84715B8-5FAF-B96C-DCD4-15BE3912B661}" dt="2025-03-14T14:39:27.780" v="334"/>
          <ac:spMkLst>
            <pc:docMk/>
            <pc:sldMk cId="1748824049" sldId="445"/>
            <ac:spMk id="20" creationId="{BCF6498B-4597-469D-B5C8-9C71A55A7AC5}"/>
          </ac:spMkLst>
        </pc:spChg>
        <pc:spChg chg="add">
          <ac:chgData name="SAMIRA BEZERRA DOS SANTOS" userId="S::samira.bezerra@sptech.school::2179d9a7-2465-46e7-9879-bd99192d4d37" providerId="AD" clId="Web-{C84715B8-5FAF-B96C-DCD4-15BE3912B661}" dt="2025-03-14T14:39:27.780" v="334"/>
          <ac:spMkLst>
            <pc:docMk/>
            <pc:sldMk cId="1748824049" sldId="445"/>
            <ac:spMk id="22" creationId="{27174809-8BB2-4320-812B-9DF370E417E4}"/>
          </ac:spMkLst>
        </pc:spChg>
        <pc:graphicFrameChg chg="del modGraphic">
          <ac:chgData name="SAMIRA BEZERRA DOS SANTOS" userId="S::samira.bezerra@sptech.school::2179d9a7-2465-46e7-9879-bd99192d4d37" providerId="AD" clId="Web-{C84715B8-5FAF-B96C-DCD4-15BE3912B661}" dt="2025-03-14T14:37:32.089" v="288"/>
          <ac:graphicFrameMkLst>
            <pc:docMk/>
            <pc:sldMk cId="1748824049" sldId="445"/>
            <ac:graphicFrameMk id="6" creationId="{887699C6-CB3E-5460-294B-E837E67D5665}"/>
          </ac:graphicFrameMkLst>
        </pc:graphicFrameChg>
        <pc:picChg chg="add mod ord">
          <ac:chgData name="SAMIRA BEZERRA DOS SANTOS" userId="S::samira.bezerra@sptech.school::2179d9a7-2465-46e7-9879-bd99192d4d37" providerId="AD" clId="Web-{C84715B8-5FAF-B96C-DCD4-15BE3912B661}" dt="2025-03-14T14:39:27.780" v="334"/>
          <ac:picMkLst>
            <pc:docMk/>
            <pc:sldMk cId="1748824049" sldId="445"/>
            <ac:picMk id="8" creationId="{37080BD2-51F4-6E46-F40E-EEAF44EA697A}"/>
          </ac:picMkLst>
        </pc:picChg>
        <pc:picChg chg="add mod">
          <ac:chgData name="SAMIRA BEZERRA DOS SANTOS" userId="S::samira.bezerra@sptech.school::2179d9a7-2465-46e7-9879-bd99192d4d37" providerId="AD" clId="Web-{C84715B8-5FAF-B96C-DCD4-15BE3912B661}" dt="2025-03-14T14:39:27.780" v="334"/>
          <ac:picMkLst>
            <pc:docMk/>
            <pc:sldMk cId="1748824049" sldId="445"/>
            <ac:picMk id="9" creationId="{C7CC561A-C046-5B37-5C4A-2A3DA5714410}"/>
          </ac:picMkLst>
        </pc:picChg>
      </pc:sldChg>
      <pc:sldChg chg="addSp delSp modSp del">
        <pc:chgData name="SAMIRA BEZERRA DOS SANTOS" userId="S::samira.bezerra@sptech.school::2179d9a7-2465-46e7-9879-bd99192d4d37" providerId="AD" clId="Web-{C84715B8-5FAF-B96C-DCD4-15BE3912B661}" dt="2025-03-14T16:30:16.128" v="1001"/>
        <pc:sldMkLst>
          <pc:docMk/>
          <pc:sldMk cId="1631804628" sldId="447"/>
        </pc:sldMkLst>
        <pc:spChg chg="add mod">
          <ac:chgData name="SAMIRA BEZERRA DOS SANTOS" userId="S::samira.bezerra@sptech.school::2179d9a7-2465-46e7-9879-bd99192d4d37" providerId="AD" clId="Web-{C84715B8-5FAF-B96C-DCD4-15BE3912B661}" dt="2025-03-14T16:30:03.909" v="998" actId="1076"/>
          <ac:spMkLst>
            <pc:docMk/>
            <pc:sldMk cId="1631804628" sldId="447"/>
            <ac:spMk id="2" creationId="{453480C0-C6BA-1197-ED60-491E8E0FAA7F}"/>
          </ac:spMkLst>
        </pc:spChg>
        <pc:spChg chg="mod">
          <ac:chgData name="SAMIRA BEZERRA DOS SANTOS" userId="S::samira.bezerra@sptech.school::2179d9a7-2465-46e7-9879-bd99192d4d37" providerId="AD" clId="Web-{C84715B8-5FAF-B96C-DCD4-15BE3912B661}" dt="2025-03-14T16:29:59.503" v="996" actId="1076"/>
          <ac:spMkLst>
            <pc:docMk/>
            <pc:sldMk cId="1631804628" sldId="447"/>
            <ac:spMk id="4" creationId="{C6EC8120-03A6-79A1-60C1-65C1DD28096D}"/>
          </ac:spMkLst>
        </pc:spChg>
        <pc:spChg chg="add mod">
          <ac:chgData name="SAMIRA BEZERRA DOS SANTOS" userId="S::samira.bezerra@sptech.school::2179d9a7-2465-46e7-9879-bd99192d4d37" providerId="AD" clId="Web-{C84715B8-5FAF-B96C-DCD4-15BE3912B661}" dt="2025-03-14T16:29:23.658" v="986" actId="1076"/>
          <ac:spMkLst>
            <pc:docMk/>
            <pc:sldMk cId="1631804628" sldId="447"/>
            <ac:spMk id="5" creationId="{2D0AB99A-B507-9CFF-FDAE-34634F14AF95}"/>
          </ac:spMkLst>
        </pc:spChg>
        <pc:spChg chg="add mod">
          <ac:chgData name="SAMIRA BEZERRA DOS SANTOS" userId="S::samira.bezerra@sptech.school::2179d9a7-2465-46e7-9879-bd99192d4d37" providerId="AD" clId="Web-{C84715B8-5FAF-B96C-DCD4-15BE3912B661}" dt="2025-03-14T16:16:11.197" v="885" actId="1076"/>
          <ac:spMkLst>
            <pc:docMk/>
            <pc:sldMk cId="1631804628" sldId="447"/>
            <ac:spMk id="6" creationId="{19148803-0DA8-CA5F-5610-3F87CD416688}"/>
          </ac:spMkLst>
        </pc:spChg>
        <pc:spChg chg="add del mod">
          <ac:chgData name="SAMIRA BEZERRA DOS SANTOS" userId="S::samira.bezerra@sptech.school::2179d9a7-2465-46e7-9879-bd99192d4d37" providerId="AD" clId="Web-{C84715B8-5FAF-B96C-DCD4-15BE3912B661}" dt="2025-03-14T14:55:20.151" v="398"/>
          <ac:spMkLst>
            <pc:docMk/>
            <pc:sldMk cId="1631804628" sldId="447"/>
            <ac:spMk id="6" creationId="{2DAEC9E4-F346-86FD-1AC9-F09B99D61F51}"/>
          </ac:spMkLst>
        </pc:spChg>
        <pc:graphicFrameChg chg="del">
          <ac:chgData name="SAMIRA BEZERRA DOS SANTOS" userId="S::samira.bezerra@sptech.school::2179d9a7-2465-46e7-9879-bd99192d4d37" providerId="AD" clId="Web-{C84715B8-5FAF-B96C-DCD4-15BE3912B661}" dt="2025-03-14T14:55:15.494" v="397"/>
          <ac:graphicFrameMkLst>
            <pc:docMk/>
            <pc:sldMk cId="1631804628" sldId="447"/>
            <ac:graphicFrameMk id="5" creationId="{0021BEA6-386D-37D7-6134-208FBDFAB170}"/>
          </ac:graphicFrameMkLst>
        </pc:graphicFrameChg>
      </pc:sldChg>
      <pc:sldChg chg="modSp">
        <pc:chgData name="SAMIRA BEZERRA DOS SANTOS" userId="S::samira.bezerra@sptech.school::2179d9a7-2465-46e7-9879-bd99192d4d37" providerId="AD" clId="Web-{C84715B8-5FAF-B96C-DCD4-15BE3912B661}" dt="2025-03-14T19:50:00.836" v="1073" actId="20577"/>
        <pc:sldMkLst>
          <pc:docMk/>
          <pc:sldMk cId="317941535" sldId="448"/>
        </pc:sldMkLst>
        <pc:spChg chg="mod">
          <ac:chgData name="SAMIRA BEZERRA DOS SANTOS" userId="S::samira.bezerra@sptech.school::2179d9a7-2465-46e7-9879-bd99192d4d37" providerId="AD" clId="Web-{C84715B8-5FAF-B96C-DCD4-15BE3912B661}" dt="2025-03-14T19:50:00.836" v="1073" actId="20577"/>
          <ac:spMkLst>
            <pc:docMk/>
            <pc:sldMk cId="317941535" sldId="448"/>
            <ac:spMk id="2" creationId="{A4380AE0-4855-EEDD-0D56-3667B67B74DC}"/>
          </ac:spMkLst>
        </pc:spChg>
      </pc:sldChg>
      <pc:sldChg chg="delSp new ord">
        <pc:chgData name="SAMIRA BEZERRA DOS SANTOS" userId="S::samira.bezerra@sptech.school::2179d9a7-2465-46e7-9879-bd99192d4d37" providerId="AD" clId="Web-{C84715B8-5FAF-B96C-DCD4-15BE3912B661}" dt="2025-03-14T16:07:08.555" v="743"/>
        <pc:sldMkLst>
          <pc:docMk/>
          <pc:sldMk cId="3004879678" sldId="450"/>
        </pc:sldMkLst>
        <pc:spChg chg="del">
          <ac:chgData name="SAMIRA BEZERRA DOS SANTOS" userId="S::samira.bezerra@sptech.school::2179d9a7-2465-46e7-9879-bd99192d4d37" providerId="AD" clId="Web-{C84715B8-5FAF-B96C-DCD4-15BE3912B661}" dt="2025-03-14T16:07:03.680" v="742"/>
          <ac:spMkLst>
            <pc:docMk/>
            <pc:sldMk cId="3004879678" sldId="450"/>
            <ac:spMk id="2" creationId="{A9F1D7DC-0BC3-30CB-DAAC-9D12414CE8BD}"/>
          </ac:spMkLst>
        </pc:spChg>
        <pc:spChg chg="del">
          <ac:chgData name="SAMIRA BEZERRA DOS SANTOS" userId="S::samira.bezerra@sptech.school::2179d9a7-2465-46e7-9879-bd99192d4d37" providerId="AD" clId="Web-{C84715B8-5FAF-B96C-DCD4-15BE3912B661}" dt="2025-03-14T16:07:00.086" v="741"/>
          <ac:spMkLst>
            <pc:docMk/>
            <pc:sldMk cId="3004879678" sldId="450"/>
            <ac:spMk id="3" creationId="{C35250C4-0BB3-D8BC-5CE2-2B1C936D2D59}"/>
          </ac:spMkLst>
        </pc:spChg>
      </pc:sldChg>
      <pc:sldChg chg="delSp modSp add replId">
        <pc:chgData name="SAMIRA BEZERRA DOS SANTOS" userId="S::samira.bezerra@sptech.school::2179d9a7-2465-46e7-9879-bd99192d4d37" providerId="AD" clId="Web-{C84715B8-5FAF-B96C-DCD4-15BE3912B661}" dt="2025-03-14T16:14:27.194" v="858" actId="1076"/>
        <pc:sldMkLst>
          <pc:docMk/>
          <pc:sldMk cId="1855877953" sldId="451"/>
        </pc:sldMkLst>
        <pc:spChg chg="mod">
          <ac:chgData name="SAMIRA BEZERRA DOS SANTOS" userId="S::samira.bezerra@sptech.school::2179d9a7-2465-46e7-9879-bd99192d4d37" providerId="AD" clId="Web-{C84715B8-5FAF-B96C-DCD4-15BE3912B661}" dt="2025-03-14T16:14:27.194" v="858" actId="1076"/>
          <ac:spMkLst>
            <pc:docMk/>
            <pc:sldMk cId="1855877953" sldId="451"/>
            <ac:spMk id="3" creationId="{1116A7E9-8B8E-9F5E-4A2A-645EAEC23B6F}"/>
          </ac:spMkLst>
        </pc:spChg>
        <pc:spChg chg="del mod">
          <ac:chgData name="SAMIRA BEZERRA DOS SANTOS" userId="S::samira.bezerra@sptech.school::2179d9a7-2465-46e7-9879-bd99192d4d37" providerId="AD" clId="Web-{C84715B8-5FAF-B96C-DCD4-15BE3912B661}" dt="2025-03-14T16:10:14.202" v="823"/>
          <ac:spMkLst>
            <pc:docMk/>
            <pc:sldMk cId="1855877953" sldId="451"/>
            <ac:spMk id="4" creationId="{EFD107C2-5CC2-59F6-97F4-5FE611C45693}"/>
          </ac:spMkLst>
        </pc:spChg>
      </pc:sldChg>
      <pc:sldChg chg="new del">
        <pc:chgData name="SAMIRA BEZERRA DOS SANTOS" userId="S::samira.bezerra@sptech.school::2179d9a7-2465-46e7-9879-bd99192d4d37" providerId="AD" clId="Web-{C84715B8-5FAF-B96C-DCD4-15BE3912B661}" dt="2025-03-14T16:25:09.603" v="895"/>
        <pc:sldMkLst>
          <pc:docMk/>
          <pc:sldMk cId="3316662891" sldId="452"/>
        </pc:sldMkLst>
      </pc:sldChg>
      <pc:sldChg chg="add del replId">
        <pc:chgData name="SAMIRA BEZERRA DOS SANTOS" userId="S::samira.bezerra@sptech.school::2179d9a7-2465-46e7-9879-bd99192d4d37" providerId="AD" clId="Web-{C84715B8-5FAF-B96C-DCD4-15BE3912B661}" dt="2025-03-14T16:20:09.204" v="891"/>
        <pc:sldMkLst>
          <pc:docMk/>
          <pc:sldMk cId="409112907" sldId="453"/>
        </pc:sldMkLst>
      </pc:sldChg>
      <pc:sldChg chg="add del replId">
        <pc:chgData name="SAMIRA BEZERRA DOS SANTOS" userId="S::samira.bezerra@sptech.school::2179d9a7-2465-46e7-9879-bd99192d4d37" providerId="AD" clId="Web-{C84715B8-5FAF-B96C-DCD4-15BE3912B661}" dt="2025-03-14T16:24:26.696" v="893"/>
        <pc:sldMkLst>
          <pc:docMk/>
          <pc:sldMk cId="491253968" sldId="453"/>
        </pc:sldMkLst>
      </pc:sldChg>
      <pc:sldChg chg="add del replId">
        <pc:chgData name="SAMIRA BEZERRA DOS SANTOS" userId="S::samira.bezerra@sptech.school::2179d9a7-2465-46e7-9879-bd99192d4d37" providerId="AD" clId="Web-{C84715B8-5FAF-B96C-DCD4-15BE3912B661}" dt="2025-03-14T16:19:55.250" v="889"/>
        <pc:sldMkLst>
          <pc:docMk/>
          <pc:sldMk cId="1573696011" sldId="453"/>
        </pc:sldMkLst>
      </pc:sldChg>
      <pc:sldChg chg="addSp delSp modSp add replId addAnim delAnim">
        <pc:chgData name="SAMIRA BEZERRA DOS SANTOS" userId="S::samira.bezerra@sptech.school::2179d9a7-2465-46e7-9879-bd99192d4d37" providerId="AD" clId="Web-{C84715B8-5FAF-B96C-DCD4-15BE3912B661}" dt="2025-03-14T16:30:48.567" v="1005" actId="1076"/>
        <pc:sldMkLst>
          <pc:docMk/>
          <pc:sldMk cId="2393658179" sldId="453"/>
        </pc:sldMkLst>
        <pc:spChg chg="mod">
          <ac:chgData name="SAMIRA BEZERRA DOS SANTOS" userId="S::samira.bezerra@sptech.school::2179d9a7-2465-46e7-9879-bd99192d4d37" providerId="AD" clId="Web-{C84715B8-5FAF-B96C-DCD4-15BE3912B661}" dt="2025-03-14T16:26:14.980" v="924" actId="1076"/>
          <ac:spMkLst>
            <pc:docMk/>
            <pc:sldMk cId="2393658179" sldId="453"/>
            <ac:spMk id="3" creationId="{828952F4-3D9D-CFDC-B89B-AC4FE99A24D6}"/>
          </ac:spMkLst>
        </pc:spChg>
        <pc:spChg chg="del mod">
          <ac:chgData name="SAMIRA BEZERRA DOS SANTOS" userId="S::samira.bezerra@sptech.school::2179d9a7-2465-46e7-9879-bd99192d4d37" providerId="AD" clId="Web-{C84715B8-5FAF-B96C-DCD4-15BE3912B661}" dt="2025-03-14T16:25:28.182" v="899"/>
          <ac:spMkLst>
            <pc:docMk/>
            <pc:sldMk cId="2393658179" sldId="453"/>
            <ac:spMk id="4" creationId="{DA6BA4A6-EB4F-DE31-453B-1477272F5204}"/>
          </ac:spMkLst>
        </pc:spChg>
        <pc:spChg chg="add del mod">
          <ac:chgData name="SAMIRA BEZERRA DOS SANTOS" userId="S::samira.bezerra@sptech.school::2179d9a7-2465-46e7-9879-bd99192d4d37" providerId="AD" clId="Web-{C84715B8-5FAF-B96C-DCD4-15BE3912B661}" dt="2025-03-14T16:25:32.135" v="900"/>
          <ac:spMkLst>
            <pc:docMk/>
            <pc:sldMk cId="2393658179" sldId="453"/>
            <ac:spMk id="6" creationId="{E82F99C3-CC72-377D-18B0-6036D7E6B7E8}"/>
          </ac:spMkLst>
        </pc:spChg>
        <pc:spChg chg="add del mod">
          <ac:chgData name="SAMIRA BEZERRA DOS SANTOS" userId="S::samira.bezerra@sptech.school::2179d9a7-2465-46e7-9879-bd99192d4d37" providerId="AD" clId="Web-{C84715B8-5FAF-B96C-DCD4-15BE3912B661}" dt="2025-03-14T16:29:49.862" v="993"/>
          <ac:spMkLst>
            <pc:docMk/>
            <pc:sldMk cId="2393658179" sldId="453"/>
            <ac:spMk id="7" creationId="{F56E72D3-6A6C-01C7-71BB-23C274A6BB3E}"/>
          </ac:spMkLst>
        </pc:spChg>
        <pc:spChg chg="add mod">
          <ac:chgData name="SAMIRA BEZERRA DOS SANTOS" userId="S::samira.bezerra@sptech.school::2179d9a7-2465-46e7-9879-bd99192d4d37" providerId="AD" clId="Web-{C84715B8-5FAF-B96C-DCD4-15BE3912B661}" dt="2025-03-14T16:30:48.567" v="1005" actId="1076"/>
          <ac:spMkLst>
            <pc:docMk/>
            <pc:sldMk cId="2393658179" sldId="453"/>
            <ac:spMk id="9" creationId="{37DE9716-E112-EC40-D4BE-FB8B0A27A439}"/>
          </ac:spMkLst>
        </pc:spChg>
        <pc:spChg chg="add mod">
          <ac:chgData name="SAMIRA BEZERRA DOS SANTOS" userId="S::samira.bezerra@sptech.school::2179d9a7-2465-46e7-9879-bd99192d4d37" providerId="AD" clId="Web-{C84715B8-5FAF-B96C-DCD4-15BE3912B661}" dt="2025-03-14T16:30:34.629" v="1003" actId="1076"/>
          <ac:spMkLst>
            <pc:docMk/>
            <pc:sldMk cId="2393658179" sldId="453"/>
            <ac:spMk id="11" creationId="{0C582655-F460-D29D-C559-15CFA4381083}"/>
          </ac:spMkLst>
        </pc:spChg>
      </pc:sldChg>
      <pc:sldChg chg="modSp ord">
        <pc:chgData name="SAMIRA BEZERRA DOS SANTOS" userId="S::samira.bezerra@sptech.school::2179d9a7-2465-46e7-9879-bd99192d4d37" providerId="AD" clId="Web-{C84715B8-5FAF-B96C-DCD4-15BE3912B661}" dt="2025-03-14T19:57:47.114" v="1080" actId="20577"/>
        <pc:sldMkLst>
          <pc:docMk/>
          <pc:sldMk cId="404019059" sldId="454"/>
        </pc:sldMkLst>
        <pc:spChg chg="mod">
          <ac:chgData name="SAMIRA BEZERRA DOS SANTOS" userId="S::samira.bezerra@sptech.school::2179d9a7-2465-46e7-9879-bd99192d4d37" providerId="AD" clId="Web-{C84715B8-5FAF-B96C-DCD4-15BE3912B661}" dt="2025-03-14T19:57:47.114" v="1080" actId="20577"/>
          <ac:spMkLst>
            <pc:docMk/>
            <pc:sldMk cId="404019059" sldId="454"/>
            <ac:spMk id="5" creationId="{FF1C198C-1A4D-AC3B-B8B3-F87FEA636AF6}"/>
          </ac:spMkLst>
        </pc:spChg>
      </pc:sldChg>
    </pc:docChg>
  </pc:docChgLst>
  <pc:docChgLst>
    <pc:chgData name="ANNA LUIZA YASSUE SEGARRA MAEGAKI" userId="S::anna.maegaki@sptech.school::ea9a488a-71ea-4dc4-90d6-ab1c8a6768db" providerId="AD" clId="Web-{AE67348D-C5BA-8B2E-4753-0C67EAF26621}"/>
    <pc:docChg chg="modSld">
      <pc:chgData name="ANNA LUIZA YASSUE SEGARRA MAEGAKI" userId="S::anna.maegaki@sptech.school::ea9a488a-71ea-4dc4-90d6-ab1c8a6768db" providerId="AD" clId="Web-{AE67348D-C5BA-8B2E-4753-0C67EAF26621}" dt="2025-03-17T22:21:02.724" v="36" actId="20577"/>
      <pc:docMkLst>
        <pc:docMk/>
      </pc:docMkLst>
      <pc:sldChg chg="modSp">
        <pc:chgData name="ANNA LUIZA YASSUE SEGARRA MAEGAKI" userId="S::anna.maegaki@sptech.school::ea9a488a-71ea-4dc4-90d6-ab1c8a6768db" providerId="AD" clId="Web-{AE67348D-C5BA-8B2E-4753-0C67EAF26621}" dt="2025-03-17T22:21:02.724" v="36" actId="20577"/>
        <pc:sldMkLst>
          <pc:docMk/>
          <pc:sldMk cId="3421864832" sldId="442"/>
        </pc:sldMkLst>
        <pc:spChg chg="mod">
          <ac:chgData name="ANNA LUIZA YASSUE SEGARRA MAEGAKI" userId="S::anna.maegaki@sptech.school::ea9a488a-71ea-4dc4-90d6-ab1c8a6768db" providerId="AD" clId="Web-{AE67348D-C5BA-8B2E-4753-0C67EAF26621}" dt="2025-03-17T22:21:02.724" v="36" actId="20577"/>
          <ac:spMkLst>
            <pc:docMk/>
            <pc:sldMk cId="3421864832" sldId="442"/>
            <ac:spMk id="4" creationId="{0C5B4DDB-47F9-8468-D86C-811290152CA0}"/>
          </ac:spMkLst>
        </pc:spChg>
      </pc:sldChg>
    </pc:docChg>
  </pc:docChgLst>
  <pc:docChgLst>
    <pc:chgData name="ANNA LUIZA YASSUE SEGARRA MAEGAKI" userId="S::anna.maegaki@sptech.school::ea9a488a-71ea-4dc4-90d6-ab1c8a6768db" providerId="AD" clId="Web-{5D6547B4-2C68-4CB5-AC6D-DB4141980019}"/>
    <pc:docChg chg="modSld">
      <pc:chgData name="ANNA LUIZA YASSUE SEGARRA MAEGAKI" userId="S::anna.maegaki@sptech.school::ea9a488a-71ea-4dc4-90d6-ab1c8a6768db" providerId="AD" clId="Web-{5D6547B4-2C68-4CB5-AC6D-DB4141980019}" dt="2025-03-17T00:43:02.696" v="20" actId="14100"/>
      <pc:docMkLst>
        <pc:docMk/>
      </pc:docMkLst>
      <pc:sldChg chg="modSp">
        <pc:chgData name="ANNA LUIZA YASSUE SEGARRA MAEGAKI" userId="S::anna.maegaki@sptech.school::ea9a488a-71ea-4dc4-90d6-ab1c8a6768db" providerId="AD" clId="Web-{5D6547B4-2C68-4CB5-AC6D-DB4141980019}" dt="2025-03-17T00:43:02.696" v="20" actId="14100"/>
        <pc:sldMkLst>
          <pc:docMk/>
          <pc:sldMk cId="3421864832" sldId="442"/>
        </pc:sldMkLst>
        <pc:spChg chg="mod">
          <ac:chgData name="ANNA LUIZA YASSUE SEGARRA MAEGAKI" userId="S::anna.maegaki@sptech.school::ea9a488a-71ea-4dc4-90d6-ab1c8a6768db" providerId="AD" clId="Web-{5D6547B4-2C68-4CB5-AC6D-DB4141980019}" dt="2025-03-17T00:43:02.696" v="20" actId="14100"/>
          <ac:spMkLst>
            <pc:docMk/>
            <pc:sldMk cId="3421864832" sldId="442"/>
            <ac:spMk id="9" creationId="{C1A055BC-D3CD-9E01-B29C-9A24D52BA408}"/>
          </ac:spMkLst>
        </pc:spChg>
      </pc:sldChg>
    </pc:docChg>
  </pc:docChgLst>
  <pc:docChgLst>
    <pc:chgData name="VICTOR NASCIMENTO DE ANDRADE DUARTE" userId="S::victor.duarte@sptech.school::44d6bd7d-6df6-4cfa-bb17-4cb05cc8b06e" providerId="AD" clId="Web-{EE31567E-68E3-9E87-AF62-1E42945589D0}"/>
    <pc:docChg chg="modSld">
      <pc:chgData name="VICTOR NASCIMENTO DE ANDRADE DUARTE" userId="S::victor.duarte@sptech.school::44d6bd7d-6df6-4cfa-bb17-4cb05cc8b06e" providerId="AD" clId="Web-{EE31567E-68E3-9E87-AF62-1E42945589D0}" dt="2025-03-17T15:00:30.066" v="728" actId="1076"/>
      <pc:docMkLst>
        <pc:docMk/>
      </pc:docMkLst>
      <pc:sldChg chg="modSp">
        <pc:chgData name="VICTOR NASCIMENTO DE ANDRADE DUARTE" userId="S::victor.duarte@sptech.school::44d6bd7d-6df6-4cfa-bb17-4cb05cc8b06e" providerId="AD" clId="Web-{EE31567E-68E3-9E87-AF62-1E42945589D0}" dt="2025-03-17T13:35:36.933" v="1" actId="1076"/>
        <pc:sldMkLst>
          <pc:docMk/>
          <pc:sldMk cId="3441048361" sldId="436"/>
        </pc:sldMkLst>
        <pc:spChg chg="mod">
          <ac:chgData name="VICTOR NASCIMENTO DE ANDRADE DUARTE" userId="S::victor.duarte@sptech.school::44d6bd7d-6df6-4cfa-bb17-4cb05cc8b06e" providerId="AD" clId="Web-{EE31567E-68E3-9E87-AF62-1E42945589D0}" dt="2025-03-17T13:35:36.933" v="1" actId="1076"/>
          <ac:spMkLst>
            <pc:docMk/>
            <pc:sldMk cId="3441048361" sldId="436"/>
            <ac:spMk id="13" creationId="{8B3646EE-A869-9984-EA79-7BCCBE43F165}"/>
          </ac:spMkLst>
        </pc:spChg>
      </pc:sldChg>
      <pc:sldChg chg="modSp">
        <pc:chgData name="VICTOR NASCIMENTO DE ANDRADE DUARTE" userId="S::victor.duarte@sptech.school::44d6bd7d-6df6-4cfa-bb17-4cb05cc8b06e" providerId="AD" clId="Web-{EE31567E-68E3-9E87-AF62-1E42945589D0}" dt="2025-03-17T14:33:25.319" v="394" actId="20577"/>
        <pc:sldMkLst>
          <pc:docMk/>
          <pc:sldMk cId="3421864832" sldId="442"/>
        </pc:sldMkLst>
        <pc:spChg chg="mod">
          <ac:chgData name="VICTOR NASCIMENTO DE ANDRADE DUARTE" userId="S::victor.duarte@sptech.school::44d6bd7d-6df6-4cfa-bb17-4cb05cc8b06e" providerId="AD" clId="Web-{EE31567E-68E3-9E87-AF62-1E42945589D0}" dt="2025-03-17T13:36:56.874" v="13" actId="1076"/>
          <ac:spMkLst>
            <pc:docMk/>
            <pc:sldMk cId="3421864832" sldId="442"/>
            <ac:spMk id="3" creationId="{4F465791-02C3-85CB-EC2D-AE1D097AD894}"/>
          </ac:spMkLst>
        </pc:spChg>
        <pc:spChg chg="mod">
          <ac:chgData name="VICTOR NASCIMENTO DE ANDRADE DUARTE" userId="S::victor.duarte@sptech.school::44d6bd7d-6df6-4cfa-bb17-4cb05cc8b06e" providerId="AD" clId="Web-{EE31567E-68E3-9E87-AF62-1E42945589D0}" dt="2025-03-17T14:33:22.975" v="393" actId="20577"/>
          <ac:spMkLst>
            <pc:docMk/>
            <pc:sldMk cId="3421864832" sldId="442"/>
            <ac:spMk id="4" creationId="{0C5B4DDB-47F9-8468-D86C-811290152CA0}"/>
          </ac:spMkLst>
        </pc:spChg>
        <pc:spChg chg="mod">
          <ac:chgData name="VICTOR NASCIMENTO DE ANDRADE DUARTE" userId="S::victor.duarte@sptech.school::44d6bd7d-6df6-4cfa-bb17-4cb05cc8b06e" providerId="AD" clId="Web-{EE31567E-68E3-9E87-AF62-1E42945589D0}" dt="2025-03-17T14:33:25.319" v="394" actId="20577"/>
          <ac:spMkLst>
            <pc:docMk/>
            <pc:sldMk cId="3421864832" sldId="442"/>
            <ac:spMk id="5" creationId="{03CFCF80-7443-98D6-2D4A-20055C563961}"/>
          </ac:spMkLst>
        </pc:spChg>
        <pc:spChg chg="mod">
          <ac:chgData name="VICTOR NASCIMENTO DE ANDRADE DUARTE" userId="S::victor.duarte@sptech.school::44d6bd7d-6df6-4cfa-bb17-4cb05cc8b06e" providerId="AD" clId="Web-{EE31567E-68E3-9E87-AF62-1E42945589D0}" dt="2025-03-17T13:59:10.751" v="392" actId="14100"/>
          <ac:spMkLst>
            <pc:docMk/>
            <pc:sldMk cId="3421864832" sldId="442"/>
            <ac:spMk id="9" creationId="{C1A055BC-D3CD-9E01-B29C-9A24D52BA408}"/>
          </ac:spMkLst>
        </pc:spChg>
      </pc:sldChg>
      <pc:sldChg chg="addSp delSp modSp modNotes">
        <pc:chgData name="VICTOR NASCIMENTO DE ANDRADE DUARTE" userId="S::victor.duarte@sptech.school::44d6bd7d-6df6-4cfa-bb17-4cb05cc8b06e" providerId="AD" clId="Web-{EE31567E-68E3-9E87-AF62-1E42945589D0}" dt="2025-03-17T14:57:26.451" v="701" actId="20577"/>
        <pc:sldMkLst>
          <pc:docMk/>
          <pc:sldMk cId="1748824049" sldId="445"/>
        </pc:sldMkLst>
        <pc:spChg chg="add del mod">
          <ac:chgData name="VICTOR NASCIMENTO DE ANDRADE DUARTE" userId="S::victor.duarte@sptech.school::44d6bd7d-6df6-4cfa-bb17-4cb05cc8b06e" providerId="AD" clId="Web-{EE31567E-68E3-9E87-AF62-1E42945589D0}" dt="2025-03-17T14:48:21.374" v="639"/>
          <ac:spMkLst>
            <pc:docMk/>
            <pc:sldMk cId="1748824049" sldId="445"/>
            <ac:spMk id="3" creationId="{3029BFAC-0C32-BDEE-1719-87A3F152D7A5}"/>
          </ac:spMkLst>
        </pc:spChg>
        <pc:spChg chg="add del">
          <ac:chgData name="VICTOR NASCIMENTO DE ANDRADE DUARTE" userId="S::victor.duarte@sptech.school::44d6bd7d-6df6-4cfa-bb17-4cb05cc8b06e" providerId="AD" clId="Web-{EE31567E-68E3-9E87-AF62-1E42945589D0}" dt="2025-03-17T13:41:11.650" v="64"/>
          <ac:spMkLst>
            <pc:docMk/>
            <pc:sldMk cId="1748824049" sldId="445"/>
            <ac:spMk id="3" creationId="{79E97A5F-8A74-2493-9B0C-E5376396F1B7}"/>
          </ac:spMkLst>
        </pc:spChg>
        <pc:spChg chg="mod">
          <ac:chgData name="VICTOR NASCIMENTO DE ANDRADE DUARTE" userId="S::victor.duarte@sptech.school::44d6bd7d-6df6-4cfa-bb17-4cb05cc8b06e" providerId="AD" clId="Web-{EE31567E-68E3-9E87-AF62-1E42945589D0}" dt="2025-03-17T14:57:26.451" v="701" actId="20577"/>
          <ac:spMkLst>
            <pc:docMk/>
            <pc:sldMk cId="1748824049" sldId="445"/>
            <ac:spMk id="4" creationId="{6FB8613F-2883-10AE-89EE-754728CFC72D}"/>
          </ac:spMkLst>
        </pc:spChg>
        <pc:spChg chg="add del mod">
          <ac:chgData name="VICTOR NASCIMENTO DE ANDRADE DUARTE" userId="S::victor.duarte@sptech.school::44d6bd7d-6df6-4cfa-bb17-4cb05cc8b06e" providerId="AD" clId="Web-{EE31567E-68E3-9E87-AF62-1E42945589D0}" dt="2025-03-17T14:50:33.050" v="643"/>
          <ac:spMkLst>
            <pc:docMk/>
            <pc:sldMk cId="1748824049" sldId="445"/>
            <ac:spMk id="5" creationId="{E763FD4B-4C37-6BEB-0EFD-D2C912E7BB79}"/>
          </ac:spMkLst>
        </pc:spChg>
        <pc:spChg chg="add del mod">
          <ac:chgData name="VICTOR NASCIMENTO DE ANDRADE DUARTE" userId="S::victor.duarte@sptech.school::44d6bd7d-6df6-4cfa-bb17-4cb05cc8b06e" providerId="AD" clId="Web-{EE31567E-68E3-9E87-AF62-1E42945589D0}" dt="2025-03-17T13:41:26.352" v="69"/>
          <ac:spMkLst>
            <pc:docMk/>
            <pc:sldMk cId="1748824049" sldId="445"/>
            <ac:spMk id="5" creationId="{FCF03821-F6C0-869F-DBB1-D20224056D16}"/>
          </ac:spMkLst>
        </pc:spChg>
        <pc:spChg chg="add del mod">
          <ac:chgData name="VICTOR NASCIMENTO DE ANDRADE DUARTE" userId="S::victor.duarte@sptech.school::44d6bd7d-6df6-4cfa-bb17-4cb05cc8b06e" providerId="AD" clId="Web-{EE31567E-68E3-9E87-AF62-1E42945589D0}" dt="2025-03-17T14:52:01.615" v="647"/>
          <ac:spMkLst>
            <pc:docMk/>
            <pc:sldMk cId="1748824049" sldId="445"/>
            <ac:spMk id="6" creationId="{0397E4DB-C32D-3C34-BE92-A673352B2BB9}"/>
          </ac:spMkLst>
        </pc:spChg>
        <pc:spChg chg="add mod">
          <ac:chgData name="VICTOR NASCIMENTO DE ANDRADE DUARTE" userId="S::victor.duarte@sptech.school::44d6bd7d-6df6-4cfa-bb17-4cb05cc8b06e" providerId="AD" clId="Web-{EE31567E-68E3-9E87-AF62-1E42945589D0}" dt="2025-03-17T13:41:46.759" v="71" actId="20577"/>
          <ac:spMkLst>
            <pc:docMk/>
            <pc:sldMk cId="1748824049" sldId="445"/>
            <ac:spMk id="7" creationId="{D01AE358-61F0-BEBB-23FF-C14F8406A70B}"/>
          </ac:spMkLst>
        </pc:spChg>
        <pc:spChg chg="add del mod">
          <ac:chgData name="VICTOR NASCIMENTO DE ANDRADE DUARTE" userId="S::victor.duarte@sptech.school::44d6bd7d-6df6-4cfa-bb17-4cb05cc8b06e" providerId="AD" clId="Web-{EE31567E-68E3-9E87-AF62-1E42945589D0}" dt="2025-03-17T14:53:31.086" v="651"/>
          <ac:spMkLst>
            <pc:docMk/>
            <pc:sldMk cId="1748824049" sldId="445"/>
            <ac:spMk id="8" creationId="{184CBC8B-484B-2CB1-C6F2-DF0E8EF7206E}"/>
          </ac:spMkLst>
        </pc:spChg>
        <pc:spChg chg="add del mod">
          <ac:chgData name="VICTOR NASCIMENTO DE ANDRADE DUARTE" userId="S::victor.duarte@sptech.school::44d6bd7d-6df6-4cfa-bb17-4cb05cc8b06e" providerId="AD" clId="Web-{EE31567E-68E3-9E87-AF62-1E42945589D0}" dt="2025-03-17T14:53:48.133" v="655"/>
          <ac:spMkLst>
            <pc:docMk/>
            <pc:sldMk cId="1748824049" sldId="445"/>
            <ac:spMk id="9" creationId="{4D058CAA-39D4-A04A-A3F7-8300232626A6}"/>
          </ac:spMkLst>
        </pc:spChg>
        <pc:spChg chg="add del mod">
          <ac:chgData name="VICTOR NASCIMENTO DE ANDRADE DUARTE" userId="S::victor.duarte@sptech.school::44d6bd7d-6df6-4cfa-bb17-4cb05cc8b06e" providerId="AD" clId="Web-{EE31567E-68E3-9E87-AF62-1E42945589D0}" dt="2025-03-17T14:53:53.118" v="659"/>
          <ac:spMkLst>
            <pc:docMk/>
            <pc:sldMk cId="1748824049" sldId="445"/>
            <ac:spMk id="10" creationId="{88F8E6C9-D8AD-298E-BCAD-CDE7C648EFE3}"/>
          </ac:spMkLst>
        </pc:spChg>
        <pc:spChg chg="add del mod">
          <ac:chgData name="VICTOR NASCIMENTO DE ANDRADE DUARTE" userId="S::victor.duarte@sptech.school::44d6bd7d-6df6-4cfa-bb17-4cb05cc8b06e" providerId="AD" clId="Web-{EE31567E-68E3-9E87-AF62-1E42945589D0}" dt="2025-03-17T14:54:02.337" v="663"/>
          <ac:spMkLst>
            <pc:docMk/>
            <pc:sldMk cId="1748824049" sldId="445"/>
            <ac:spMk id="11" creationId="{DF713324-8B0C-B83C-8223-D6F2C65367AC}"/>
          </ac:spMkLst>
        </pc:spChg>
        <pc:spChg chg="add del mod">
          <ac:chgData name="VICTOR NASCIMENTO DE ANDRADE DUARTE" userId="S::victor.duarte@sptech.school::44d6bd7d-6df6-4cfa-bb17-4cb05cc8b06e" providerId="AD" clId="Web-{EE31567E-68E3-9E87-AF62-1E42945589D0}" dt="2025-03-17T14:54:37.072" v="691"/>
          <ac:spMkLst>
            <pc:docMk/>
            <pc:sldMk cId="1748824049" sldId="445"/>
            <ac:spMk id="12" creationId="{61F0B64B-B79A-3DA1-CC29-8520B4A72AC1}"/>
          </ac:spMkLst>
        </pc:spChg>
        <pc:spChg chg="add del">
          <ac:chgData name="VICTOR NASCIMENTO DE ANDRADE DUARTE" userId="S::victor.duarte@sptech.school::44d6bd7d-6df6-4cfa-bb17-4cb05cc8b06e" providerId="AD" clId="Web-{EE31567E-68E3-9E87-AF62-1E42945589D0}" dt="2025-03-17T13:41:05.586" v="58"/>
          <ac:spMkLst>
            <pc:docMk/>
            <pc:sldMk cId="1748824049" sldId="445"/>
            <ac:spMk id="14" creationId="{7A08E557-10DB-421A-876E-1AE58F8E07C4}"/>
          </ac:spMkLst>
        </pc:spChg>
        <pc:spChg chg="add del">
          <ac:chgData name="VICTOR NASCIMENTO DE ANDRADE DUARTE" userId="S::victor.duarte@sptech.school::44d6bd7d-6df6-4cfa-bb17-4cb05cc8b06e" providerId="AD" clId="Web-{EE31567E-68E3-9E87-AF62-1E42945589D0}" dt="2025-03-17T13:41:05.586" v="59"/>
          <ac:spMkLst>
            <pc:docMk/>
            <pc:sldMk cId="1748824049" sldId="445"/>
            <ac:spMk id="16" creationId="{45B50C40-486A-4A41-8162-86EA4CA6CAAB}"/>
          </ac:spMkLst>
        </pc:spChg>
        <pc:spChg chg="add del mod">
          <ac:chgData name="VICTOR NASCIMENTO DE ANDRADE DUARTE" userId="S::victor.duarte@sptech.school::44d6bd7d-6df6-4cfa-bb17-4cb05cc8b06e" providerId="AD" clId="Web-{EE31567E-68E3-9E87-AF62-1E42945589D0}" dt="2025-03-17T14:57:20.998" v="699" actId="20577"/>
          <ac:spMkLst>
            <pc:docMk/>
            <pc:sldMk cId="1748824049" sldId="445"/>
            <ac:spMk id="18" creationId="{D1490279-DC33-4810-A25F-CED2C9E059AC}"/>
          </ac:spMkLst>
        </pc:spChg>
        <pc:spChg chg="add del">
          <ac:chgData name="VICTOR NASCIMENTO DE ANDRADE DUARTE" userId="S::victor.duarte@sptech.school::44d6bd7d-6df6-4cfa-bb17-4cb05cc8b06e" providerId="AD" clId="Web-{EE31567E-68E3-9E87-AF62-1E42945589D0}" dt="2025-03-17T13:41:05.586" v="61"/>
          <ac:spMkLst>
            <pc:docMk/>
            <pc:sldMk cId="1748824049" sldId="445"/>
            <ac:spMk id="20" creationId="{BCF6498B-4597-469D-B5C8-9C71A55A7AC5}"/>
          </ac:spMkLst>
        </pc:spChg>
        <pc:spChg chg="add del">
          <ac:chgData name="VICTOR NASCIMENTO DE ANDRADE DUARTE" userId="S::victor.duarte@sptech.school::44d6bd7d-6df6-4cfa-bb17-4cb05cc8b06e" providerId="AD" clId="Web-{EE31567E-68E3-9E87-AF62-1E42945589D0}" dt="2025-03-17T13:41:05.586" v="62"/>
          <ac:spMkLst>
            <pc:docMk/>
            <pc:sldMk cId="1748824049" sldId="445"/>
            <ac:spMk id="22" creationId="{27174809-8BB2-4320-812B-9DF370E417E4}"/>
          </ac:spMkLst>
        </pc:spChg>
        <pc:picChg chg="del">
          <ac:chgData name="VICTOR NASCIMENTO DE ANDRADE DUARTE" userId="S::victor.duarte@sptech.school::44d6bd7d-6df6-4cfa-bb17-4cb05cc8b06e" providerId="AD" clId="Web-{EE31567E-68E3-9E87-AF62-1E42945589D0}" dt="2025-03-17T14:55:48.199" v="695"/>
          <ac:picMkLst>
            <pc:docMk/>
            <pc:sldMk cId="1748824049" sldId="445"/>
            <ac:picMk id="2" creationId="{439094E9-A611-A855-D251-A98D8D917A72}"/>
          </ac:picMkLst>
        </pc:picChg>
        <pc:picChg chg="add mod modCrop">
          <ac:chgData name="VICTOR NASCIMENTO DE ANDRADE DUARTE" userId="S::victor.duarte@sptech.school::44d6bd7d-6df6-4cfa-bb17-4cb05cc8b06e" providerId="AD" clId="Web-{EE31567E-68E3-9E87-AF62-1E42945589D0}" dt="2025-03-17T14:55:56.574" v="696" actId="1076"/>
          <ac:picMkLst>
            <pc:docMk/>
            <pc:sldMk cId="1748824049" sldId="445"/>
            <ac:picMk id="13" creationId="{35363AD5-477D-CF85-3F6F-381F3C39B255}"/>
          </ac:picMkLst>
        </pc:picChg>
      </pc:sldChg>
      <pc:sldChg chg="modNotes">
        <pc:chgData name="VICTOR NASCIMENTO DE ANDRADE DUARTE" userId="S::victor.duarte@sptech.school::44d6bd7d-6df6-4cfa-bb17-4cb05cc8b06e" providerId="AD" clId="Web-{EE31567E-68E3-9E87-AF62-1E42945589D0}" dt="2025-03-17T14:35:55.761" v="458"/>
        <pc:sldMkLst>
          <pc:docMk/>
          <pc:sldMk cId="517068035" sldId="446"/>
        </pc:sldMkLst>
      </pc:sldChg>
      <pc:sldChg chg="modSp">
        <pc:chgData name="VICTOR NASCIMENTO DE ANDRADE DUARTE" userId="S::victor.duarte@sptech.school::44d6bd7d-6df6-4cfa-bb17-4cb05cc8b06e" providerId="AD" clId="Web-{EE31567E-68E3-9E87-AF62-1E42945589D0}" dt="2025-03-17T14:58:25.484" v="706" actId="20577"/>
        <pc:sldMkLst>
          <pc:docMk/>
          <pc:sldMk cId="317941535" sldId="448"/>
        </pc:sldMkLst>
        <pc:spChg chg="mod">
          <ac:chgData name="VICTOR NASCIMENTO DE ANDRADE DUARTE" userId="S::victor.duarte@sptech.school::44d6bd7d-6df6-4cfa-bb17-4cb05cc8b06e" providerId="AD" clId="Web-{EE31567E-68E3-9E87-AF62-1E42945589D0}" dt="2025-03-17T14:58:25.484" v="706" actId="20577"/>
          <ac:spMkLst>
            <pc:docMk/>
            <pc:sldMk cId="317941535" sldId="448"/>
            <ac:spMk id="2" creationId="{A4380AE0-4855-EEDD-0D56-3667B67B74DC}"/>
          </ac:spMkLst>
        </pc:spChg>
      </pc:sldChg>
      <pc:sldChg chg="modSp">
        <pc:chgData name="VICTOR NASCIMENTO DE ANDRADE DUARTE" userId="S::victor.duarte@sptech.school::44d6bd7d-6df6-4cfa-bb17-4cb05cc8b06e" providerId="AD" clId="Web-{EE31567E-68E3-9E87-AF62-1E42945589D0}" dt="2025-03-17T15:00:30.066" v="728" actId="1076"/>
        <pc:sldMkLst>
          <pc:docMk/>
          <pc:sldMk cId="2629347362" sldId="449"/>
        </pc:sldMkLst>
        <pc:spChg chg="mod">
          <ac:chgData name="VICTOR NASCIMENTO DE ANDRADE DUARTE" userId="S::victor.duarte@sptech.school::44d6bd7d-6df6-4cfa-bb17-4cb05cc8b06e" providerId="AD" clId="Web-{EE31567E-68E3-9E87-AF62-1E42945589D0}" dt="2025-03-17T14:59:35.517" v="718" actId="1076"/>
          <ac:spMkLst>
            <pc:docMk/>
            <pc:sldMk cId="2629347362" sldId="449"/>
            <ac:spMk id="3" creationId="{B5D0B44B-01F6-9201-D5A5-995151D0544D}"/>
          </ac:spMkLst>
        </pc:spChg>
        <pc:spChg chg="mod">
          <ac:chgData name="VICTOR NASCIMENTO DE ANDRADE DUARTE" userId="S::victor.duarte@sptech.school::44d6bd7d-6df6-4cfa-bb17-4cb05cc8b06e" providerId="AD" clId="Web-{EE31567E-68E3-9E87-AF62-1E42945589D0}" dt="2025-03-17T13:40:14.162" v="44" actId="14100"/>
          <ac:spMkLst>
            <pc:docMk/>
            <pc:sldMk cId="2629347362" sldId="449"/>
            <ac:spMk id="5" creationId="{574F5A34-C35E-A030-8A51-2555DCA5DF9A}"/>
          </ac:spMkLst>
        </pc:spChg>
        <pc:spChg chg="mod">
          <ac:chgData name="VICTOR NASCIMENTO DE ANDRADE DUARTE" userId="S::victor.duarte@sptech.school::44d6bd7d-6df6-4cfa-bb17-4cb05cc8b06e" providerId="AD" clId="Web-{EE31567E-68E3-9E87-AF62-1E42945589D0}" dt="2025-03-17T13:38:43.987" v="31" actId="14100"/>
          <ac:spMkLst>
            <pc:docMk/>
            <pc:sldMk cId="2629347362" sldId="449"/>
            <ac:spMk id="11" creationId="{61024983-31B5-C205-42FE-DDFCA2000C37}"/>
          </ac:spMkLst>
        </pc:spChg>
        <pc:picChg chg="mod modCrop">
          <ac:chgData name="VICTOR NASCIMENTO DE ANDRADE DUARTE" userId="S::victor.duarte@sptech.school::44d6bd7d-6df6-4cfa-bb17-4cb05cc8b06e" providerId="AD" clId="Web-{EE31567E-68E3-9E87-AF62-1E42945589D0}" dt="2025-03-17T14:59:42.424" v="720" actId="1076"/>
          <ac:picMkLst>
            <pc:docMk/>
            <pc:sldMk cId="2629347362" sldId="449"/>
            <ac:picMk id="8" creationId="{1E11C913-B59F-2151-3194-3DF3CB5E1006}"/>
          </ac:picMkLst>
        </pc:picChg>
        <pc:picChg chg="mod modCrop">
          <ac:chgData name="VICTOR NASCIMENTO DE ANDRADE DUARTE" userId="S::victor.duarte@sptech.school::44d6bd7d-6df6-4cfa-bb17-4cb05cc8b06e" providerId="AD" clId="Web-{EE31567E-68E3-9E87-AF62-1E42945589D0}" dt="2025-03-17T15:00:30.066" v="728" actId="1076"/>
          <ac:picMkLst>
            <pc:docMk/>
            <pc:sldMk cId="2629347362" sldId="449"/>
            <ac:picMk id="9" creationId="{FC2EE73B-613B-003F-428D-74C44F72A202}"/>
          </ac:picMkLst>
        </pc:picChg>
        <pc:picChg chg="mod modCrop">
          <ac:chgData name="VICTOR NASCIMENTO DE ANDRADE DUARTE" userId="S::victor.duarte@sptech.school::44d6bd7d-6df6-4cfa-bb17-4cb05cc8b06e" providerId="AD" clId="Web-{EE31567E-68E3-9E87-AF62-1E42945589D0}" dt="2025-03-17T13:41:18.774" v="65" actId="1076"/>
          <ac:picMkLst>
            <pc:docMk/>
            <pc:sldMk cId="2629347362" sldId="449"/>
            <ac:picMk id="10" creationId="{0A62B014-9D98-10F1-8E31-5BC654C3C3EB}"/>
          </ac:picMkLst>
        </pc:picChg>
      </pc:sldChg>
      <pc:sldChg chg="modSp">
        <pc:chgData name="VICTOR NASCIMENTO DE ANDRADE DUARTE" userId="S::victor.duarte@sptech.school::44d6bd7d-6df6-4cfa-bb17-4cb05cc8b06e" providerId="AD" clId="Web-{EE31567E-68E3-9E87-AF62-1E42945589D0}" dt="2025-03-17T13:36:09.044" v="8" actId="20577"/>
        <pc:sldMkLst>
          <pc:docMk/>
          <pc:sldMk cId="404019059" sldId="454"/>
        </pc:sldMkLst>
        <pc:spChg chg="mod">
          <ac:chgData name="VICTOR NASCIMENTO DE ANDRADE DUARTE" userId="S::victor.duarte@sptech.school::44d6bd7d-6df6-4cfa-bb17-4cb05cc8b06e" providerId="AD" clId="Web-{EE31567E-68E3-9E87-AF62-1E42945589D0}" dt="2025-03-17T13:36:09.044" v="8" actId="20577"/>
          <ac:spMkLst>
            <pc:docMk/>
            <pc:sldMk cId="404019059" sldId="454"/>
            <ac:spMk id="5" creationId="{FF1C198C-1A4D-AC3B-B8B3-F87FEA636AF6}"/>
          </ac:spMkLst>
        </pc:spChg>
      </pc:sldChg>
    </pc:docChg>
  </pc:docChgLst>
  <pc:docChgLst>
    <pc:chgData name="RENAN ANTONINI PEREIRA" userId="S::renan.pereira@sptech.school::1c3451c4-d9ed-4625-932c-aad84bab7d30" providerId="AD" clId="Web-{F1C7F033-497D-ED96-B77A-C97D61E5C193}"/>
    <pc:docChg chg="modSld">
      <pc:chgData name="RENAN ANTONINI PEREIRA" userId="S::renan.pereira@sptech.school::1c3451c4-d9ed-4625-932c-aad84bab7d30" providerId="AD" clId="Web-{F1C7F033-497D-ED96-B77A-C97D61E5C193}" dt="2025-03-17T13:46:20.424" v="69"/>
      <pc:docMkLst>
        <pc:docMk/>
      </pc:docMkLst>
      <pc:sldChg chg="modSp">
        <pc:chgData name="RENAN ANTONINI PEREIRA" userId="S::renan.pereira@sptech.school::1c3451c4-d9ed-4625-932c-aad84bab7d30" providerId="AD" clId="Web-{F1C7F033-497D-ED96-B77A-C97D61E5C193}" dt="2025-03-17T13:32:24.272" v="19" actId="1076"/>
        <pc:sldMkLst>
          <pc:docMk/>
          <pc:sldMk cId="2567017441" sldId="437"/>
        </pc:sldMkLst>
        <pc:spChg chg="mod">
          <ac:chgData name="RENAN ANTONINI PEREIRA" userId="S::renan.pereira@sptech.school::1c3451c4-d9ed-4625-932c-aad84bab7d30" providerId="AD" clId="Web-{F1C7F033-497D-ED96-B77A-C97D61E5C193}" dt="2025-03-17T13:32:24.272" v="19" actId="1076"/>
          <ac:spMkLst>
            <pc:docMk/>
            <pc:sldMk cId="2567017441" sldId="437"/>
            <ac:spMk id="4" creationId="{3D7927D6-AFA7-348E-8C32-400C1E6F321D}"/>
          </ac:spMkLst>
        </pc:spChg>
      </pc:sldChg>
      <pc:sldChg chg="modTransition addAnim modAnim">
        <pc:chgData name="RENAN ANTONINI PEREIRA" userId="S::renan.pereira@sptech.school::1c3451c4-d9ed-4625-932c-aad84bab7d30" providerId="AD" clId="Web-{F1C7F033-497D-ED96-B77A-C97D61E5C193}" dt="2025-03-17T13:40:15.740" v="41"/>
        <pc:sldMkLst>
          <pc:docMk/>
          <pc:sldMk cId="3421864832" sldId="442"/>
        </pc:sldMkLst>
      </pc:sldChg>
      <pc:sldChg chg="modSp addAnim modAnim">
        <pc:chgData name="RENAN ANTONINI PEREIRA" userId="S::renan.pereira@sptech.school::1c3451c4-d9ed-4625-932c-aad84bab7d30" providerId="AD" clId="Web-{F1C7F033-497D-ED96-B77A-C97D61E5C193}" dt="2025-03-17T13:46:20.424" v="69"/>
        <pc:sldMkLst>
          <pc:docMk/>
          <pc:sldMk cId="2629347362" sldId="449"/>
        </pc:sldMkLst>
        <pc:picChg chg="mod">
          <ac:chgData name="RENAN ANTONINI PEREIRA" userId="S::renan.pereira@sptech.school::1c3451c4-d9ed-4625-932c-aad84bab7d30" providerId="AD" clId="Web-{F1C7F033-497D-ED96-B77A-C97D61E5C193}" dt="2025-03-17T13:43:26.465" v="50" actId="1076"/>
          <ac:picMkLst>
            <pc:docMk/>
            <pc:sldMk cId="2629347362" sldId="449"/>
            <ac:picMk id="8" creationId="{1E11C913-B59F-2151-3194-3DF3CB5E1006}"/>
          </ac:picMkLst>
        </pc:picChg>
        <pc:picChg chg="mod">
          <ac:chgData name="RENAN ANTONINI PEREIRA" userId="S::renan.pereira@sptech.school::1c3451c4-d9ed-4625-932c-aad84bab7d30" providerId="AD" clId="Web-{F1C7F033-497D-ED96-B77A-C97D61E5C193}" dt="2025-03-17T13:35:48.185" v="25" actId="1076"/>
          <ac:picMkLst>
            <pc:docMk/>
            <pc:sldMk cId="2629347362" sldId="449"/>
            <ac:picMk id="9" creationId="{FC2EE73B-613B-003F-428D-74C44F72A202}"/>
          </ac:picMkLst>
        </pc:picChg>
        <pc:picChg chg="mod">
          <ac:chgData name="RENAN ANTONINI PEREIRA" userId="S::renan.pereira@sptech.school::1c3451c4-d9ed-4625-932c-aad84bab7d30" providerId="AD" clId="Web-{F1C7F033-497D-ED96-B77A-C97D61E5C193}" dt="2025-03-17T13:37:26.047" v="36" actId="1076"/>
          <ac:picMkLst>
            <pc:docMk/>
            <pc:sldMk cId="2629347362" sldId="449"/>
            <ac:picMk id="10" creationId="{0A62B014-9D98-10F1-8E31-5BC654C3C3EB}"/>
          </ac:picMkLst>
        </pc:picChg>
      </pc:sldChg>
    </pc:docChg>
  </pc:docChgLst>
  <pc:docChgLst>
    <pc:chgData name="MANUELA MIYUKI DIOGO MATSUMOTO" userId="S::manuela.matsumoto@sptech.school::7192bd79-127e-4b7d-b9cb-c2967cb4ea67" providerId="AD" clId="Web-{E5D2AF1C-E4EF-231B-8FBF-5F30A3488108}"/>
    <pc:docChg chg="addSld delSld modSld sldOrd">
      <pc:chgData name="MANUELA MIYUKI DIOGO MATSUMOTO" userId="S::manuela.matsumoto@sptech.school::7192bd79-127e-4b7d-b9cb-c2967cb4ea67" providerId="AD" clId="Web-{E5D2AF1C-E4EF-231B-8FBF-5F30A3488108}" dt="2025-03-14T18:53:31.090" v="1359"/>
      <pc:docMkLst>
        <pc:docMk/>
      </pc:docMkLst>
      <pc:sldChg chg="modSp modTransition">
        <pc:chgData name="MANUELA MIYUKI DIOGO MATSUMOTO" userId="S::manuela.matsumoto@sptech.school::7192bd79-127e-4b7d-b9cb-c2967cb4ea67" providerId="AD" clId="Web-{E5D2AF1C-E4EF-231B-8FBF-5F30A3488108}" dt="2025-03-14T16:30:18.658" v="789"/>
        <pc:sldMkLst>
          <pc:docMk/>
          <pc:sldMk cId="2280806097" sldId="435"/>
        </pc:sldMkLst>
        <pc:spChg chg="mod">
          <ac:chgData name="MANUELA MIYUKI DIOGO MATSUMOTO" userId="S::manuela.matsumoto@sptech.school::7192bd79-127e-4b7d-b9cb-c2967cb4ea67" providerId="AD" clId="Web-{E5D2AF1C-E4EF-231B-8FBF-5F30A3488108}" dt="2025-03-14T16:22:11.718" v="726" actId="1076"/>
          <ac:spMkLst>
            <pc:docMk/>
            <pc:sldMk cId="2280806097" sldId="435"/>
            <ac:spMk id="6" creationId="{6C71D8FC-E122-CABE-6FCE-615B2C341934}"/>
          </ac:spMkLst>
        </pc:spChg>
        <pc:picChg chg="mod">
          <ac:chgData name="MANUELA MIYUKI DIOGO MATSUMOTO" userId="S::manuela.matsumoto@sptech.school::7192bd79-127e-4b7d-b9cb-c2967cb4ea67" providerId="AD" clId="Web-{E5D2AF1C-E4EF-231B-8FBF-5F30A3488108}" dt="2025-03-14T16:17:43.864" v="655"/>
          <ac:picMkLst>
            <pc:docMk/>
            <pc:sldMk cId="2280806097" sldId="435"/>
            <ac:picMk id="44" creationId="{3E8BCC48-44CE-5A39-4813-A31216D8FFDA}"/>
          </ac:picMkLst>
        </pc:picChg>
      </pc:sldChg>
      <pc:sldChg chg="delSp modSp modTransition addAnim delAnim modAnim">
        <pc:chgData name="MANUELA MIYUKI DIOGO MATSUMOTO" userId="S::manuela.matsumoto@sptech.school::7192bd79-127e-4b7d-b9cb-c2967cb4ea67" providerId="AD" clId="Web-{E5D2AF1C-E4EF-231B-8FBF-5F30A3488108}" dt="2025-03-14T16:26:05.961" v="767"/>
        <pc:sldMkLst>
          <pc:docMk/>
          <pc:sldMk cId="3441048361" sldId="436"/>
        </pc:sldMkLst>
        <pc:spChg chg="del mod">
          <ac:chgData name="MANUELA MIYUKI DIOGO MATSUMOTO" userId="S::manuela.matsumoto@sptech.school::7192bd79-127e-4b7d-b9cb-c2967cb4ea67" providerId="AD" clId="Web-{E5D2AF1C-E4EF-231B-8FBF-5F30A3488108}" dt="2025-03-14T16:23:32.096" v="737"/>
          <ac:spMkLst>
            <pc:docMk/>
            <pc:sldMk cId="3441048361" sldId="436"/>
            <ac:spMk id="4" creationId="{D3A52A79-2BDB-2F1D-EDF5-FD1C0FF2CF5E}"/>
          </ac:spMkLst>
        </pc:spChg>
        <pc:spChg chg="mod">
          <ac:chgData name="MANUELA MIYUKI DIOGO MATSUMOTO" userId="S::manuela.matsumoto@sptech.school::7192bd79-127e-4b7d-b9cb-c2967cb4ea67" providerId="AD" clId="Web-{E5D2AF1C-E4EF-231B-8FBF-5F30A3488108}" dt="2025-03-14T16:23:51.300" v="745" actId="1076"/>
          <ac:spMkLst>
            <pc:docMk/>
            <pc:sldMk cId="3441048361" sldId="436"/>
            <ac:spMk id="13" creationId="{8B3646EE-A869-9984-EA79-7BCCBE43F165}"/>
          </ac:spMkLst>
        </pc:spChg>
        <pc:spChg chg="del mod">
          <ac:chgData name="MANUELA MIYUKI DIOGO MATSUMOTO" userId="S::manuela.matsumoto@sptech.school::7192bd79-127e-4b7d-b9cb-c2967cb4ea67" providerId="AD" clId="Web-{E5D2AF1C-E4EF-231B-8FBF-5F30A3488108}" dt="2025-03-14T16:18:10.506" v="659"/>
          <ac:spMkLst>
            <pc:docMk/>
            <pc:sldMk cId="3441048361" sldId="436"/>
            <ac:spMk id="15" creationId="{860902DF-2BB8-0D4F-99E9-8835BB16A5AE}"/>
          </ac:spMkLst>
        </pc:spChg>
      </pc:sldChg>
      <pc:sldChg chg="addAnim modAnim">
        <pc:chgData name="MANUELA MIYUKI DIOGO MATSUMOTO" userId="S::manuela.matsumoto@sptech.school::7192bd79-127e-4b7d-b9cb-c2967cb4ea67" providerId="AD" clId="Web-{E5D2AF1C-E4EF-231B-8FBF-5F30A3488108}" dt="2025-03-14T16:24:55.865" v="751"/>
        <pc:sldMkLst>
          <pc:docMk/>
          <pc:sldMk cId="2567017441" sldId="437"/>
        </pc:sldMkLst>
      </pc:sldChg>
      <pc:sldChg chg="modTransition">
        <pc:chgData name="MANUELA MIYUKI DIOGO MATSUMOTO" userId="S::manuela.matsumoto@sptech.school::7192bd79-127e-4b7d-b9cb-c2967cb4ea67" providerId="AD" clId="Web-{E5D2AF1C-E4EF-231B-8FBF-5F30A3488108}" dt="2025-03-14T17:05:48.254" v="914"/>
        <pc:sldMkLst>
          <pc:docMk/>
          <pc:sldMk cId="3124175302" sldId="438"/>
        </pc:sldMkLst>
      </pc:sldChg>
      <pc:sldChg chg="addSp delSp modSp modTransition addAnim">
        <pc:chgData name="MANUELA MIYUKI DIOGO MATSUMOTO" userId="S::manuela.matsumoto@sptech.school::7192bd79-127e-4b7d-b9cb-c2967cb4ea67" providerId="AD" clId="Web-{E5D2AF1C-E4EF-231B-8FBF-5F30A3488108}" dt="2025-03-14T17:08:34.401" v="917" actId="1076"/>
        <pc:sldMkLst>
          <pc:docMk/>
          <pc:sldMk cId="2701710032" sldId="439"/>
        </pc:sldMkLst>
        <pc:spChg chg="mod">
          <ac:chgData name="MANUELA MIYUKI DIOGO MATSUMOTO" userId="S::manuela.matsumoto@sptech.school::7192bd79-127e-4b7d-b9cb-c2967cb4ea67" providerId="AD" clId="Web-{E5D2AF1C-E4EF-231B-8FBF-5F30A3488108}" dt="2025-03-14T16:54:56.073" v="905" actId="1076"/>
          <ac:spMkLst>
            <pc:docMk/>
            <pc:sldMk cId="2701710032" sldId="439"/>
            <ac:spMk id="16" creationId="{43E47AC3-3E43-6A30-A709-127578992F3E}"/>
          </ac:spMkLst>
        </pc:spChg>
        <pc:picChg chg="add mod">
          <ac:chgData name="MANUELA MIYUKI DIOGO MATSUMOTO" userId="S::manuela.matsumoto@sptech.school::7192bd79-127e-4b7d-b9cb-c2967cb4ea67" providerId="AD" clId="Web-{E5D2AF1C-E4EF-231B-8FBF-5F30A3488108}" dt="2025-03-14T17:08:34.401" v="917" actId="1076"/>
          <ac:picMkLst>
            <pc:docMk/>
            <pc:sldMk cId="2701710032" sldId="439"/>
            <ac:picMk id="3" creationId="{96087F82-4CED-BB2F-5E99-27C6D8E23C5B}"/>
          </ac:picMkLst>
        </pc:picChg>
        <pc:picChg chg="del">
          <ac:chgData name="MANUELA MIYUKI DIOGO MATSUMOTO" userId="S::manuela.matsumoto@sptech.school::7192bd79-127e-4b7d-b9cb-c2967cb4ea67" providerId="AD" clId="Web-{E5D2AF1C-E4EF-231B-8FBF-5F30A3488108}" dt="2025-03-14T17:07:11.788" v="915"/>
          <ac:picMkLst>
            <pc:docMk/>
            <pc:sldMk cId="2701710032" sldId="439"/>
            <ac:picMk id="20" creationId="{B969A9D0-42C2-3586-3266-4F53C605CA8B}"/>
          </ac:picMkLst>
        </pc:picChg>
      </pc:sldChg>
      <pc:sldChg chg="mod modTransition setBg addAnim modAnim">
        <pc:chgData name="MANUELA MIYUKI DIOGO MATSUMOTO" userId="S::manuela.matsumoto@sptech.school::7192bd79-127e-4b7d-b9cb-c2967cb4ea67" providerId="AD" clId="Web-{E5D2AF1C-E4EF-231B-8FBF-5F30A3488108}" dt="2025-03-14T16:31:21.770" v="793"/>
        <pc:sldMkLst>
          <pc:docMk/>
          <pc:sldMk cId="3457628484" sldId="440"/>
        </pc:sldMkLst>
      </pc:sldChg>
      <pc:sldChg chg="addAnim delAnim modAnim">
        <pc:chgData name="MANUELA MIYUKI DIOGO MATSUMOTO" userId="S::manuela.matsumoto@sptech.school::7192bd79-127e-4b7d-b9cb-c2967cb4ea67" providerId="AD" clId="Web-{E5D2AF1C-E4EF-231B-8FBF-5F30A3488108}" dt="2025-03-14T16:41:56.934" v="880"/>
        <pc:sldMkLst>
          <pc:docMk/>
          <pc:sldMk cId="2470345671" sldId="441"/>
        </pc:sldMkLst>
      </pc:sldChg>
      <pc:sldChg chg="addSp delSp modSp modTransition addAnim modAnim">
        <pc:chgData name="MANUELA MIYUKI DIOGO MATSUMOTO" userId="S::manuela.matsumoto@sptech.school::7192bd79-127e-4b7d-b9cb-c2967cb4ea67" providerId="AD" clId="Web-{E5D2AF1C-E4EF-231B-8FBF-5F30A3488108}" dt="2025-03-14T17:50:12.217" v="1127" actId="1076"/>
        <pc:sldMkLst>
          <pc:docMk/>
          <pc:sldMk cId="3421864832" sldId="442"/>
        </pc:sldMkLst>
        <pc:spChg chg="del mod">
          <ac:chgData name="MANUELA MIYUKI DIOGO MATSUMOTO" userId="S::manuela.matsumoto@sptech.school::7192bd79-127e-4b7d-b9cb-c2967cb4ea67" providerId="AD" clId="Web-{E5D2AF1C-E4EF-231B-8FBF-5F30A3488108}" dt="2025-03-14T16:31:53.349" v="798"/>
          <ac:spMkLst>
            <pc:docMk/>
            <pc:sldMk cId="3421864832" sldId="442"/>
            <ac:spMk id="4" creationId="{607CC286-7253-B31F-DFE6-802920A9FC68}"/>
          </ac:spMkLst>
        </pc:spChg>
        <pc:spChg chg="del mod">
          <ac:chgData name="MANUELA MIYUKI DIOGO MATSUMOTO" userId="S::manuela.matsumoto@sptech.school::7192bd79-127e-4b7d-b9cb-c2967cb4ea67" providerId="AD" clId="Web-{E5D2AF1C-E4EF-231B-8FBF-5F30A3488108}" dt="2025-03-14T16:32:05.897" v="803"/>
          <ac:spMkLst>
            <pc:docMk/>
            <pc:sldMk cId="3421864832" sldId="442"/>
            <ac:spMk id="5" creationId="{A6D75BC5-46CC-A36D-B72E-AE0A832FACB9}"/>
          </ac:spMkLst>
        </pc:spChg>
        <pc:spChg chg="del mod">
          <ac:chgData name="MANUELA MIYUKI DIOGO MATSUMOTO" userId="S::manuela.matsumoto@sptech.school::7192bd79-127e-4b7d-b9cb-c2967cb4ea67" providerId="AD" clId="Web-{E5D2AF1C-E4EF-231B-8FBF-5F30A3488108}" dt="2025-03-14T16:41:42.387" v="876"/>
          <ac:spMkLst>
            <pc:docMk/>
            <pc:sldMk cId="3421864832" sldId="442"/>
            <ac:spMk id="6" creationId="{C36B9990-2635-C155-A245-5F5E5BD9444C}"/>
          </ac:spMkLst>
        </pc:spChg>
        <pc:spChg chg="mod">
          <ac:chgData name="MANUELA MIYUKI DIOGO MATSUMOTO" userId="S::manuela.matsumoto@sptech.school::7192bd79-127e-4b7d-b9cb-c2967cb4ea67" providerId="AD" clId="Web-{E5D2AF1C-E4EF-231B-8FBF-5F30A3488108}" dt="2025-03-14T17:50:12.217" v="1127" actId="1076"/>
          <ac:spMkLst>
            <pc:docMk/>
            <pc:sldMk cId="3421864832" sldId="442"/>
            <ac:spMk id="7" creationId="{7E642B49-E9C0-8626-63D3-DCCB7AA1287B}"/>
          </ac:spMkLst>
        </pc:spChg>
        <pc:spChg chg="add mod">
          <ac:chgData name="MANUELA MIYUKI DIOGO MATSUMOTO" userId="S::manuela.matsumoto@sptech.school::7192bd79-127e-4b7d-b9cb-c2967cb4ea67" providerId="AD" clId="Web-{E5D2AF1C-E4EF-231B-8FBF-5F30A3488108}" dt="2025-03-14T16:41:45.528" v="878" actId="20577"/>
          <ac:spMkLst>
            <pc:docMk/>
            <pc:sldMk cId="3421864832" sldId="442"/>
            <ac:spMk id="9" creationId="{C1A055BC-D3CD-9E01-B29C-9A24D52BA408}"/>
          </ac:spMkLst>
        </pc:spChg>
      </pc:sldChg>
      <pc:sldChg chg="modSp modTransition">
        <pc:chgData name="MANUELA MIYUKI DIOGO MATSUMOTO" userId="S::manuela.matsumoto@sptech.school::7192bd79-127e-4b7d-b9cb-c2967cb4ea67" providerId="AD" clId="Web-{E5D2AF1C-E4EF-231B-8FBF-5F30A3488108}" dt="2025-03-14T18:52:52.386" v="1358" actId="1076"/>
        <pc:sldMkLst>
          <pc:docMk/>
          <pc:sldMk cId="4154249392" sldId="443"/>
        </pc:sldMkLst>
        <pc:spChg chg="mod">
          <ac:chgData name="MANUELA MIYUKI DIOGO MATSUMOTO" userId="S::manuela.matsumoto@sptech.school::7192bd79-127e-4b7d-b9cb-c2967cb4ea67" providerId="AD" clId="Web-{E5D2AF1C-E4EF-231B-8FBF-5F30A3488108}" dt="2025-03-14T18:52:52.386" v="1358" actId="1076"/>
          <ac:spMkLst>
            <pc:docMk/>
            <pc:sldMk cId="4154249392" sldId="443"/>
            <ac:spMk id="3" creationId="{B1945D54-A284-835B-B949-4F6D36F3825F}"/>
          </ac:spMkLst>
        </pc:spChg>
        <pc:picChg chg="mod">
          <ac:chgData name="MANUELA MIYUKI DIOGO MATSUMOTO" userId="S::manuela.matsumoto@sptech.school::7192bd79-127e-4b7d-b9cb-c2967cb4ea67" providerId="AD" clId="Web-{E5D2AF1C-E4EF-231B-8FBF-5F30A3488108}" dt="2025-03-14T15:53:41.279" v="0"/>
          <ac:picMkLst>
            <pc:docMk/>
            <pc:sldMk cId="4154249392" sldId="443"/>
            <ac:picMk id="6" creationId="{CA31EB1D-81BA-5C9B-DE51-82FEF8E250D4}"/>
          </ac:picMkLst>
        </pc:picChg>
      </pc:sldChg>
      <pc:sldChg chg="addSp delSp modSp modTransition">
        <pc:chgData name="MANUELA MIYUKI DIOGO MATSUMOTO" userId="S::manuela.matsumoto@sptech.school::7192bd79-127e-4b7d-b9cb-c2967cb4ea67" providerId="AD" clId="Web-{E5D2AF1C-E4EF-231B-8FBF-5F30A3488108}" dt="2025-03-14T18:52:32.604" v="1357"/>
        <pc:sldMkLst>
          <pc:docMk/>
          <pc:sldMk cId="248113133" sldId="444"/>
        </pc:sldMkLst>
        <pc:spChg chg="del mod">
          <ac:chgData name="MANUELA MIYUKI DIOGO MATSUMOTO" userId="S::manuela.matsumoto@sptech.school::7192bd79-127e-4b7d-b9cb-c2967cb4ea67" providerId="AD" clId="Web-{E5D2AF1C-E4EF-231B-8FBF-5F30A3488108}" dt="2025-03-14T15:58:18.367" v="41"/>
          <ac:spMkLst>
            <pc:docMk/>
            <pc:sldMk cId="248113133" sldId="444"/>
            <ac:spMk id="8" creationId="{B04E5657-80AF-67B3-533F-82B267ABD390}"/>
          </ac:spMkLst>
        </pc:spChg>
        <pc:spChg chg="mod">
          <ac:chgData name="MANUELA MIYUKI DIOGO MATSUMOTO" userId="S::manuela.matsumoto@sptech.school::7192bd79-127e-4b7d-b9cb-c2967cb4ea67" providerId="AD" clId="Web-{E5D2AF1C-E4EF-231B-8FBF-5F30A3488108}" dt="2025-03-14T18:52:14.979" v="1356"/>
          <ac:spMkLst>
            <pc:docMk/>
            <pc:sldMk cId="248113133" sldId="444"/>
            <ac:spMk id="9" creationId="{F3AAEC5E-1903-897F-3899-D104894EDF00}"/>
          </ac:spMkLst>
        </pc:spChg>
        <pc:spChg chg="del mod">
          <ac:chgData name="MANUELA MIYUKI DIOGO MATSUMOTO" userId="S::manuela.matsumoto@sptech.school::7192bd79-127e-4b7d-b9cb-c2967cb4ea67" providerId="AD" clId="Web-{E5D2AF1C-E4EF-231B-8FBF-5F30A3488108}" dt="2025-03-14T15:58:30.712" v="46"/>
          <ac:spMkLst>
            <pc:docMk/>
            <pc:sldMk cId="248113133" sldId="444"/>
            <ac:spMk id="10" creationId="{5E171ED2-DFD4-666E-F6D1-C672E5CE8649}"/>
          </ac:spMkLst>
        </pc:spChg>
        <pc:spChg chg="add del">
          <ac:chgData name="MANUELA MIYUKI DIOGO MATSUMOTO" userId="S::manuela.matsumoto@sptech.school::7192bd79-127e-4b7d-b9cb-c2967cb4ea67" providerId="AD" clId="Web-{E5D2AF1C-E4EF-231B-8FBF-5F30A3488108}" dt="2025-03-14T15:59:12.635" v="52"/>
          <ac:spMkLst>
            <pc:docMk/>
            <pc:sldMk cId="248113133" sldId="444"/>
            <ac:spMk id="36" creationId="{7A08E557-10DB-421A-876E-1AE58F8E07C4}"/>
          </ac:spMkLst>
        </pc:spChg>
        <pc:spChg chg="add del">
          <ac:chgData name="MANUELA MIYUKI DIOGO MATSUMOTO" userId="S::manuela.matsumoto@sptech.school::7192bd79-127e-4b7d-b9cb-c2967cb4ea67" providerId="AD" clId="Web-{E5D2AF1C-E4EF-231B-8FBF-5F30A3488108}" dt="2025-03-14T15:59:12.635" v="52"/>
          <ac:spMkLst>
            <pc:docMk/>
            <pc:sldMk cId="248113133" sldId="444"/>
            <ac:spMk id="38" creationId="{9FD847D6-AA74-4488-BA94-D0E85EEB2586}"/>
          </ac:spMkLst>
        </pc:spChg>
        <pc:spChg chg="add del">
          <ac:chgData name="MANUELA MIYUKI DIOGO MATSUMOTO" userId="S::manuela.matsumoto@sptech.school::7192bd79-127e-4b7d-b9cb-c2967cb4ea67" providerId="AD" clId="Web-{E5D2AF1C-E4EF-231B-8FBF-5F30A3488108}" dt="2025-03-14T15:59:12.635" v="52"/>
          <ac:spMkLst>
            <pc:docMk/>
            <pc:sldMk cId="248113133" sldId="444"/>
            <ac:spMk id="40" creationId="{638C52CD-3D22-40BB-9149-561D14515F7A}"/>
          </ac:spMkLst>
        </pc:spChg>
        <pc:spChg chg="add del">
          <ac:chgData name="MANUELA MIYUKI DIOGO MATSUMOTO" userId="S::manuela.matsumoto@sptech.school::7192bd79-127e-4b7d-b9cb-c2967cb4ea67" providerId="AD" clId="Web-{E5D2AF1C-E4EF-231B-8FBF-5F30A3488108}" dt="2025-03-14T15:59:12.635" v="52"/>
          <ac:spMkLst>
            <pc:docMk/>
            <pc:sldMk cId="248113133" sldId="444"/>
            <ac:spMk id="42" creationId="{F4796F7A-20C0-4174-A2F2-AA743C5C0241}"/>
          </ac:spMkLst>
        </pc:spChg>
        <pc:spChg chg="add del">
          <ac:chgData name="MANUELA MIYUKI DIOGO MATSUMOTO" userId="S::manuela.matsumoto@sptech.school::7192bd79-127e-4b7d-b9cb-c2967cb4ea67" providerId="AD" clId="Web-{E5D2AF1C-E4EF-231B-8FBF-5F30A3488108}" dt="2025-03-14T15:59:12.635" v="52"/>
          <ac:spMkLst>
            <pc:docMk/>
            <pc:sldMk cId="248113133" sldId="444"/>
            <ac:spMk id="44" creationId="{74B32B17-A1E3-4486-9011-36D90465590D}"/>
          </ac:spMkLst>
        </pc:spChg>
        <pc:spChg chg="add del">
          <ac:chgData name="MANUELA MIYUKI DIOGO MATSUMOTO" userId="S::manuela.matsumoto@sptech.school::7192bd79-127e-4b7d-b9cb-c2967cb4ea67" providerId="AD" clId="Web-{E5D2AF1C-E4EF-231B-8FBF-5F30A3488108}" dt="2025-03-14T15:59:08.682" v="49"/>
          <ac:spMkLst>
            <pc:docMk/>
            <pc:sldMk cId="248113133" sldId="444"/>
            <ac:spMk id="49" creationId="{7A08E557-10DB-421A-876E-1AE58F8E07C4}"/>
          </ac:spMkLst>
        </pc:spChg>
        <pc:spChg chg="add del">
          <ac:chgData name="MANUELA MIYUKI DIOGO MATSUMOTO" userId="S::manuela.matsumoto@sptech.school::7192bd79-127e-4b7d-b9cb-c2967cb4ea67" providerId="AD" clId="Web-{E5D2AF1C-E4EF-231B-8FBF-5F30A3488108}" dt="2025-03-14T15:59:08.682" v="49"/>
          <ac:spMkLst>
            <pc:docMk/>
            <pc:sldMk cId="248113133" sldId="444"/>
            <ac:spMk id="51" creationId="{CC6655D2-5BA9-4A11-9D74-4BB50558192F}"/>
          </ac:spMkLst>
        </pc:spChg>
        <pc:spChg chg="add del">
          <ac:chgData name="MANUELA MIYUKI DIOGO MATSUMOTO" userId="S::manuela.matsumoto@sptech.school::7192bd79-127e-4b7d-b9cb-c2967cb4ea67" providerId="AD" clId="Web-{E5D2AF1C-E4EF-231B-8FBF-5F30A3488108}" dt="2025-03-14T15:59:08.682" v="49"/>
          <ac:spMkLst>
            <pc:docMk/>
            <pc:sldMk cId="248113133" sldId="444"/>
            <ac:spMk id="53" creationId="{76874C57-217D-4F9E-B1AC-0CF345747967}"/>
          </ac:spMkLst>
        </pc:spChg>
        <pc:spChg chg="add del">
          <ac:chgData name="MANUELA MIYUKI DIOGO MATSUMOTO" userId="S::manuela.matsumoto@sptech.school::7192bd79-127e-4b7d-b9cb-c2967cb4ea67" providerId="AD" clId="Web-{E5D2AF1C-E4EF-231B-8FBF-5F30A3488108}" dt="2025-03-14T15:59:08.682" v="49"/>
          <ac:spMkLst>
            <pc:docMk/>
            <pc:sldMk cId="248113133" sldId="444"/>
            <ac:spMk id="55" creationId="{344D9A9A-6DCE-44A3-9A92-573DA29D9C3B}"/>
          </ac:spMkLst>
        </pc:spChg>
        <pc:spChg chg="add del">
          <ac:chgData name="MANUELA MIYUKI DIOGO MATSUMOTO" userId="S::manuela.matsumoto@sptech.school::7192bd79-127e-4b7d-b9cb-c2967cb4ea67" providerId="AD" clId="Web-{E5D2AF1C-E4EF-231B-8FBF-5F30A3488108}" dt="2025-03-14T15:59:12.620" v="51"/>
          <ac:spMkLst>
            <pc:docMk/>
            <pc:sldMk cId="248113133" sldId="444"/>
            <ac:spMk id="57" creationId="{7A08E557-10DB-421A-876E-1AE58F8E07C4}"/>
          </ac:spMkLst>
        </pc:spChg>
        <pc:spChg chg="add del">
          <ac:chgData name="MANUELA MIYUKI DIOGO MATSUMOTO" userId="S::manuela.matsumoto@sptech.school::7192bd79-127e-4b7d-b9cb-c2967cb4ea67" providerId="AD" clId="Web-{E5D2AF1C-E4EF-231B-8FBF-5F30A3488108}" dt="2025-03-14T15:59:12.620" v="51"/>
          <ac:spMkLst>
            <pc:docMk/>
            <pc:sldMk cId="248113133" sldId="444"/>
            <ac:spMk id="58" creationId="{E2F0BB0A-8DF3-4107-815E-1A34A0ED8599}"/>
          </ac:spMkLst>
        </pc:spChg>
        <pc:spChg chg="add del">
          <ac:chgData name="MANUELA MIYUKI DIOGO MATSUMOTO" userId="S::manuela.matsumoto@sptech.school::7192bd79-127e-4b7d-b9cb-c2967cb4ea67" providerId="AD" clId="Web-{E5D2AF1C-E4EF-231B-8FBF-5F30A3488108}" dt="2025-03-14T15:59:12.620" v="51"/>
          <ac:spMkLst>
            <pc:docMk/>
            <pc:sldMk cId="248113133" sldId="444"/>
            <ac:spMk id="59" creationId="{8999347E-C53E-49B7-9685-F4B751637C1C}"/>
          </ac:spMkLst>
        </pc:spChg>
        <pc:spChg chg="add del">
          <ac:chgData name="MANUELA MIYUKI DIOGO MATSUMOTO" userId="S::manuela.matsumoto@sptech.school::7192bd79-127e-4b7d-b9cb-c2967cb4ea67" providerId="AD" clId="Web-{E5D2AF1C-E4EF-231B-8FBF-5F30A3488108}" dt="2025-03-14T15:59:12.620" v="51"/>
          <ac:spMkLst>
            <pc:docMk/>
            <pc:sldMk cId="248113133" sldId="444"/>
            <ac:spMk id="60" creationId="{66D27865-C8D3-44FD-BA1E-B122FD5F8C0E}"/>
          </ac:spMkLst>
        </pc:spChg>
        <pc:spChg chg="add del">
          <ac:chgData name="MANUELA MIYUKI DIOGO MATSUMOTO" userId="S::manuela.matsumoto@sptech.school::7192bd79-127e-4b7d-b9cb-c2967cb4ea67" providerId="AD" clId="Web-{E5D2AF1C-E4EF-231B-8FBF-5F30A3488108}" dt="2025-03-14T18:52:14.979" v="1356"/>
          <ac:spMkLst>
            <pc:docMk/>
            <pc:sldMk cId="248113133" sldId="444"/>
            <ac:spMk id="62" creationId="{7A08E557-10DB-421A-876E-1AE58F8E07C4}"/>
          </ac:spMkLst>
        </pc:spChg>
        <pc:spChg chg="add del">
          <ac:chgData name="MANUELA MIYUKI DIOGO MATSUMOTO" userId="S::manuela.matsumoto@sptech.school::7192bd79-127e-4b7d-b9cb-c2967cb4ea67" providerId="AD" clId="Web-{E5D2AF1C-E4EF-231B-8FBF-5F30A3488108}" dt="2025-03-14T18:52:14.979" v="1356"/>
          <ac:spMkLst>
            <pc:docMk/>
            <pc:sldMk cId="248113133" sldId="444"/>
            <ac:spMk id="63" creationId="{77901D2C-4D1D-4053-BD62-10629272ADDB}"/>
          </ac:spMkLst>
        </pc:spChg>
        <pc:spChg chg="add del">
          <ac:chgData name="MANUELA MIYUKI DIOGO MATSUMOTO" userId="S::manuela.matsumoto@sptech.school::7192bd79-127e-4b7d-b9cb-c2967cb4ea67" providerId="AD" clId="Web-{E5D2AF1C-E4EF-231B-8FBF-5F30A3488108}" dt="2025-03-14T18:52:14.979" v="1356"/>
          <ac:spMkLst>
            <pc:docMk/>
            <pc:sldMk cId="248113133" sldId="444"/>
            <ac:spMk id="64" creationId="{5F57F552-6ACB-4BD6-95BB-552E32337308}"/>
          </ac:spMkLst>
        </pc:spChg>
        <pc:spChg chg="add del">
          <ac:chgData name="MANUELA MIYUKI DIOGO MATSUMOTO" userId="S::manuela.matsumoto@sptech.school::7192bd79-127e-4b7d-b9cb-c2967cb4ea67" providerId="AD" clId="Web-{E5D2AF1C-E4EF-231B-8FBF-5F30A3488108}" dt="2025-03-14T18:52:14.979" v="1356"/>
          <ac:spMkLst>
            <pc:docMk/>
            <pc:sldMk cId="248113133" sldId="444"/>
            <ac:spMk id="65" creationId="{9E2AA552-C057-41E2-B495-5E99A675AE59}"/>
          </ac:spMkLst>
        </pc:spChg>
        <pc:spChg chg="add">
          <ac:chgData name="MANUELA MIYUKI DIOGO MATSUMOTO" userId="S::manuela.matsumoto@sptech.school::7192bd79-127e-4b7d-b9cb-c2967cb4ea67" providerId="AD" clId="Web-{E5D2AF1C-E4EF-231B-8FBF-5F30A3488108}" dt="2025-03-14T18:52:14.979" v="1356"/>
          <ac:spMkLst>
            <pc:docMk/>
            <pc:sldMk cId="248113133" sldId="444"/>
            <ac:spMk id="70" creationId="{7A08E557-10DB-421A-876E-1AE58F8E07C4}"/>
          </ac:spMkLst>
        </pc:spChg>
        <pc:spChg chg="add">
          <ac:chgData name="MANUELA MIYUKI DIOGO MATSUMOTO" userId="S::manuela.matsumoto@sptech.school::7192bd79-127e-4b7d-b9cb-c2967cb4ea67" providerId="AD" clId="Web-{E5D2AF1C-E4EF-231B-8FBF-5F30A3488108}" dt="2025-03-14T18:52:14.979" v="1356"/>
          <ac:spMkLst>
            <pc:docMk/>
            <pc:sldMk cId="248113133" sldId="444"/>
            <ac:spMk id="72" creationId="{77901D2C-4D1D-4053-BD62-10629272ADDB}"/>
          </ac:spMkLst>
        </pc:spChg>
        <pc:spChg chg="add">
          <ac:chgData name="MANUELA MIYUKI DIOGO MATSUMOTO" userId="S::manuela.matsumoto@sptech.school::7192bd79-127e-4b7d-b9cb-c2967cb4ea67" providerId="AD" clId="Web-{E5D2AF1C-E4EF-231B-8FBF-5F30A3488108}" dt="2025-03-14T18:52:14.979" v="1356"/>
          <ac:spMkLst>
            <pc:docMk/>
            <pc:sldMk cId="248113133" sldId="444"/>
            <ac:spMk id="74" creationId="{5F57F552-6ACB-4BD6-95BB-552E32337308}"/>
          </ac:spMkLst>
        </pc:spChg>
        <pc:spChg chg="add">
          <ac:chgData name="MANUELA MIYUKI DIOGO MATSUMOTO" userId="S::manuela.matsumoto@sptech.school::7192bd79-127e-4b7d-b9cb-c2967cb4ea67" providerId="AD" clId="Web-{E5D2AF1C-E4EF-231B-8FBF-5F30A3488108}" dt="2025-03-14T18:52:14.979" v="1356"/>
          <ac:spMkLst>
            <pc:docMk/>
            <pc:sldMk cId="248113133" sldId="444"/>
            <ac:spMk id="76" creationId="{9E2AA552-C057-41E2-B495-5E99A675AE59}"/>
          </ac:spMkLst>
        </pc:spChg>
        <pc:picChg chg="add del mod ord">
          <ac:chgData name="MANUELA MIYUKI DIOGO MATSUMOTO" userId="S::manuela.matsumoto@sptech.school::7192bd79-127e-4b7d-b9cb-c2967cb4ea67" providerId="AD" clId="Web-{E5D2AF1C-E4EF-231B-8FBF-5F30A3488108}" dt="2025-03-14T18:52:03.994" v="1354"/>
          <ac:picMkLst>
            <pc:docMk/>
            <pc:sldMk cId="248113133" sldId="444"/>
            <ac:picMk id="2" creationId="{5C9BCC40-59EE-A9EB-82BE-7DCD452E1DD4}"/>
          </ac:picMkLst>
        </pc:picChg>
        <pc:picChg chg="add del mod modVis">
          <ac:chgData name="MANUELA MIYUKI DIOGO MATSUMOTO" userId="S::manuela.matsumoto@sptech.school::7192bd79-127e-4b7d-b9cb-c2967cb4ea67" providerId="AD" clId="Web-{E5D2AF1C-E4EF-231B-8FBF-5F30A3488108}" dt="2025-03-14T17:50:21.750" v="1128"/>
          <ac:picMkLst>
            <pc:docMk/>
            <pc:sldMk cId="248113133" sldId="444"/>
            <ac:picMk id="2" creationId="{EEBE9CA0-1668-3B67-DE89-341FA433CF45}"/>
          </ac:picMkLst>
        </pc:picChg>
        <pc:picChg chg="del">
          <ac:chgData name="MANUELA MIYUKI DIOGO MATSUMOTO" userId="S::manuela.matsumoto@sptech.school::7192bd79-127e-4b7d-b9cb-c2967cb4ea67" providerId="AD" clId="Web-{E5D2AF1C-E4EF-231B-8FBF-5F30A3488108}" dt="2025-03-14T15:58:07.914" v="37"/>
          <ac:picMkLst>
            <pc:docMk/>
            <pc:sldMk cId="248113133" sldId="444"/>
            <ac:picMk id="4" creationId="{D16DDD56-2176-49CA-E681-8A180C5BB732}"/>
          </ac:picMkLst>
        </pc:picChg>
        <pc:picChg chg="add mod ord">
          <ac:chgData name="MANUELA MIYUKI DIOGO MATSUMOTO" userId="S::manuela.matsumoto@sptech.school::7192bd79-127e-4b7d-b9cb-c2967cb4ea67" providerId="AD" clId="Web-{E5D2AF1C-E4EF-231B-8FBF-5F30A3488108}" dt="2025-03-14T18:52:32.604" v="1357"/>
          <ac:picMkLst>
            <pc:docMk/>
            <pc:sldMk cId="248113133" sldId="444"/>
            <ac:picMk id="4" creationId="{EFD6B773-9F01-9648-4280-FB850D9BF3D0}"/>
          </ac:picMkLst>
        </pc:picChg>
        <pc:picChg chg="del">
          <ac:chgData name="MANUELA MIYUKI DIOGO MATSUMOTO" userId="S::manuela.matsumoto@sptech.school::7192bd79-127e-4b7d-b9cb-c2967cb4ea67" providerId="AD" clId="Web-{E5D2AF1C-E4EF-231B-8FBF-5F30A3488108}" dt="2025-03-14T15:58:14.070" v="40"/>
          <ac:picMkLst>
            <pc:docMk/>
            <pc:sldMk cId="248113133" sldId="444"/>
            <ac:picMk id="11" creationId="{106770D8-A1CC-6F38-34E8-46515607A7C7}"/>
          </ac:picMkLst>
        </pc:picChg>
      </pc:sldChg>
      <pc:sldChg chg="modSp mod modTransition setBg">
        <pc:chgData name="MANUELA MIYUKI DIOGO MATSUMOTO" userId="S::manuela.matsumoto@sptech.school::7192bd79-127e-4b7d-b9cb-c2967cb4ea67" providerId="AD" clId="Web-{E5D2AF1C-E4EF-231B-8FBF-5F30A3488108}" dt="2025-03-14T16:30:58.316" v="792"/>
        <pc:sldMkLst>
          <pc:docMk/>
          <pc:sldMk cId="1748824049" sldId="445"/>
        </pc:sldMkLst>
        <pc:picChg chg="mod">
          <ac:chgData name="MANUELA MIYUKI DIOGO MATSUMOTO" userId="S::manuela.matsumoto@sptech.school::7192bd79-127e-4b7d-b9cb-c2967cb4ea67" providerId="AD" clId="Web-{E5D2AF1C-E4EF-231B-8FBF-5F30A3488108}" dt="2025-03-14T15:53:55.029" v="1"/>
          <ac:picMkLst>
            <pc:docMk/>
            <pc:sldMk cId="1748824049" sldId="445"/>
            <ac:picMk id="2" creationId="{439094E9-A611-A855-D251-A98D8D917A72}"/>
          </ac:picMkLst>
        </pc:picChg>
      </pc:sldChg>
      <pc:sldChg chg="addSp delSp modSp mod modTransition setBg">
        <pc:chgData name="MANUELA MIYUKI DIOGO MATSUMOTO" userId="S::manuela.matsumoto@sptech.school::7192bd79-127e-4b7d-b9cb-c2967cb4ea67" providerId="AD" clId="Web-{E5D2AF1C-E4EF-231B-8FBF-5F30A3488108}" dt="2025-03-14T16:30:30.502" v="790"/>
        <pc:sldMkLst>
          <pc:docMk/>
          <pc:sldMk cId="517068035" sldId="446"/>
        </pc:sldMkLst>
        <pc:spChg chg="del mod">
          <ac:chgData name="MANUELA MIYUKI DIOGO MATSUMOTO" userId="S::manuela.matsumoto@sptech.school::7192bd79-127e-4b7d-b9cb-c2967cb4ea67" providerId="AD" clId="Web-{E5D2AF1C-E4EF-231B-8FBF-5F30A3488108}" dt="2025-03-14T16:19:42.369" v="663"/>
          <ac:spMkLst>
            <pc:docMk/>
            <pc:sldMk cId="517068035" sldId="446"/>
            <ac:spMk id="3" creationId="{64D9321D-79AC-AC52-77EE-48647BFA150F}"/>
          </ac:spMkLst>
        </pc:spChg>
        <pc:spChg chg="add mod">
          <ac:chgData name="MANUELA MIYUKI DIOGO MATSUMOTO" userId="S::manuela.matsumoto@sptech.school::7192bd79-127e-4b7d-b9cb-c2967cb4ea67" providerId="AD" clId="Web-{E5D2AF1C-E4EF-231B-8FBF-5F30A3488108}" dt="2025-03-14T16:21:02.481" v="707" actId="1076"/>
          <ac:spMkLst>
            <pc:docMk/>
            <pc:sldMk cId="517068035" sldId="446"/>
            <ac:spMk id="4" creationId="{E797B491-B18D-6CA3-C043-DE21DFAF6824}"/>
          </ac:spMkLst>
        </pc:spChg>
        <pc:spChg chg="add mod">
          <ac:chgData name="MANUELA MIYUKI DIOGO MATSUMOTO" userId="S::manuela.matsumoto@sptech.school::7192bd79-127e-4b7d-b9cb-c2967cb4ea67" providerId="AD" clId="Web-{E5D2AF1C-E4EF-231B-8FBF-5F30A3488108}" dt="2025-03-14T16:21:10.450" v="709" actId="1076"/>
          <ac:spMkLst>
            <pc:docMk/>
            <pc:sldMk cId="517068035" sldId="446"/>
            <ac:spMk id="5" creationId="{C329247C-BBF1-6872-4D76-046BCE957A07}"/>
          </ac:spMkLst>
        </pc:spChg>
        <pc:spChg chg="del mod">
          <ac:chgData name="MANUELA MIYUKI DIOGO MATSUMOTO" userId="S::manuela.matsumoto@sptech.school::7192bd79-127e-4b7d-b9cb-c2967cb4ea67" providerId="AD" clId="Web-{E5D2AF1C-E4EF-231B-8FBF-5F30A3488108}" dt="2025-03-14T16:19:37.681" v="661"/>
          <ac:spMkLst>
            <pc:docMk/>
            <pc:sldMk cId="517068035" sldId="446"/>
            <ac:spMk id="13" creationId="{BA4A4AB3-8344-7FDF-40BD-339B6C9EDF69}"/>
          </ac:spMkLst>
        </pc:spChg>
        <pc:picChg chg="mod">
          <ac:chgData name="MANUELA MIYUKI DIOGO MATSUMOTO" userId="S::manuela.matsumoto@sptech.school::7192bd79-127e-4b7d-b9cb-c2967cb4ea67" providerId="AD" clId="Web-{E5D2AF1C-E4EF-231B-8FBF-5F30A3488108}" dt="2025-03-14T15:54:06.389" v="2"/>
          <ac:picMkLst>
            <pc:docMk/>
            <pc:sldMk cId="517068035" sldId="446"/>
            <ac:picMk id="10" creationId="{E3096C4E-715B-243B-576F-6B7E2D2C421D}"/>
          </ac:picMkLst>
        </pc:picChg>
        <pc:picChg chg="mod modCrop">
          <ac:chgData name="MANUELA MIYUKI DIOGO MATSUMOTO" userId="S::manuela.matsumoto@sptech.school::7192bd79-127e-4b7d-b9cb-c2967cb4ea67" providerId="AD" clId="Web-{E5D2AF1C-E4EF-231B-8FBF-5F30A3488108}" dt="2025-03-14T16:21:32.471" v="712" actId="14100"/>
          <ac:picMkLst>
            <pc:docMk/>
            <pc:sldMk cId="517068035" sldId="446"/>
            <ac:picMk id="11" creationId="{3F5227FD-45F2-FB87-9641-8C43556F9F46}"/>
          </ac:picMkLst>
        </pc:picChg>
      </pc:sldChg>
      <pc:sldChg chg="addAnim modAnim">
        <pc:chgData name="MANUELA MIYUKI DIOGO MATSUMOTO" userId="S::manuela.matsumoto@sptech.school::7192bd79-127e-4b7d-b9cb-c2967cb4ea67" providerId="AD" clId="Web-{E5D2AF1C-E4EF-231B-8FBF-5F30A3488108}" dt="2025-03-14T16:30:05.845" v="788"/>
        <pc:sldMkLst>
          <pc:docMk/>
          <pc:sldMk cId="1631804628" sldId="447"/>
        </pc:sldMkLst>
      </pc:sldChg>
      <pc:sldChg chg="new del">
        <pc:chgData name="MANUELA MIYUKI DIOGO MATSUMOTO" userId="S::manuela.matsumoto@sptech.school::7192bd79-127e-4b7d-b9cb-c2967cb4ea67" providerId="AD" clId="Web-{E5D2AF1C-E4EF-231B-8FBF-5F30A3488108}" dt="2025-03-14T16:00:14.169" v="59"/>
        <pc:sldMkLst>
          <pc:docMk/>
          <pc:sldMk cId="2522027867" sldId="449"/>
        </pc:sldMkLst>
      </pc:sldChg>
      <pc:sldChg chg="addSp delSp modSp new ord modTransition addAnim delAnim modAnim">
        <pc:chgData name="MANUELA MIYUKI DIOGO MATSUMOTO" userId="S::manuela.matsumoto@sptech.school::7192bd79-127e-4b7d-b9cb-c2967cb4ea67" providerId="AD" clId="Web-{E5D2AF1C-E4EF-231B-8FBF-5F30A3488108}" dt="2025-03-14T16:42:12.076" v="881"/>
        <pc:sldMkLst>
          <pc:docMk/>
          <pc:sldMk cId="2629347362" sldId="449"/>
        </pc:sldMkLst>
        <pc:spChg chg="mod">
          <ac:chgData name="MANUELA MIYUKI DIOGO MATSUMOTO" userId="S::manuela.matsumoto@sptech.school::7192bd79-127e-4b7d-b9cb-c2967cb4ea67" providerId="AD" clId="Web-{E5D2AF1C-E4EF-231B-8FBF-5F30A3488108}" dt="2025-03-14T16:12:44.588" v="339" actId="1076"/>
          <ac:spMkLst>
            <pc:docMk/>
            <pc:sldMk cId="2629347362" sldId="449"/>
            <ac:spMk id="2" creationId="{7EE15499-C6FA-8CCD-311B-0A71C20121CF}"/>
          </ac:spMkLst>
        </pc:spChg>
        <pc:spChg chg="add del mod">
          <ac:chgData name="MANUELA MIYUKI DIOGO MATSUMOTO" userId="S::manuela.matsumoto@sptech.school::7192bd79-127e-4b7d-b9cb-c2967cb4ea67" providerId="AD" clId="Web-{E5D2AF1C-E4EF-231B-8FBF-5F30A3488108}" dt="2025-03-14T16:07:35.545" v="137"/>
          <ac:spMkLst>
            <pc:docMk/>
            <pc:sldMk cId="2629347362" sldId="449"/>
            <ac:spMk id="3" creationId="{CCD31CE7-C7E8-2A18-5D04-B46C3D3015AC}"/>
          </ac:spMkLst>
        </pc:spChg>
        <pc:spChg chg="add mod">
          <ac:chgData name="MANUELA MIYUKI DIOGO MATSUMOTO" userId="S::manuela.matsumoto@sptech.school::7192bd79-127e-4b7d-b9cb-c2967cb4ea67" providerId="AD" clId="Web-{E5D2AF1C-E4EF-231B-8FBF-5F30A3488108}" dt="2025-03-14T16:06:57.465" v="132" actId="20577"/>
          <ac:spMkLst>
            <pc:docMk/>
            <pc:sldMk cId="2629347362" sldId="449"/>
            <ac:spMk id="6" creationId="{CD23AF0C-8012-2192-20CE-347A69A907B4}"/>
          </ac:spMkLst>
        </pc:spChg>
        <pc:spChg chg="add mod">
          <ac:chgData name="MANUELA MIYUKI DIOGO MATSUMOTO" userId="S::manuela.matsumoto@sptech.school::7192bd79-127e-4b7d-b9cb-c2967cb4ea67" providerId="AD" clId="Web-{E5D2AF1C-E4EF-231B-8FBF-5F30A3488108}" dt="2025-03-14T16:07:01.293" v="134" actId="20577"/>
          <ac:spMkLst>
            <pc:docMk/>
            <pc:sldMk cId="2629347362" sldId="449"/>
            <ac:spMk id="7" creationId="{220F0F01-B2D1-8045-D805-336C0234E6EE}"/>
          </ac:spMkLst>
        </pc:spChg>
        <pc:spChg chg="add del mod">
          <ac:chgData name="MANUELA MIYUKI DIOGO MATSUMOTO" userId="S::manuela.matsumoto@sptech.school::7192bd79-127e-4b7d-b9cb-c2967cb4ea67" providerId="AD" clId="Web-{E5D2AF1C-E4EF-231B-8FBF-5F30A3488108}" dt="2025-03-14T16:09:14.095" v="156"/>
          <ac:spMkLst>
            <pc:docMk/>
            <pc:sldMk cId="2629347362" sldId="449"/>
            <ac:spMk id="11" creationId="{82C387B6-CB7F-7723-AE3C-AB63304D92EB}"/>
          </ac:spMkLst>
        </pc:spChg>
        <pc:spChg chg="add del">
          <ac:chgData name="MANUELA MIYUKI DIOGO MATSUMOTO" userId="S::manuela.matsumoto@sptech.school::7192bd79-127e-4b7d-b9cb-c2967cb4ea67" providerId="AD" clId="Web-{E5D2AF1C-E4EF-231B-8FBF-5F30A3488108}" dt="2025-03-14T16:09:19.283" v="158"/>
          <ac:spMkLst>
            <pc:docMk/>
            <pc:sldMk cId="2629347362" sldId="449"/>
            <ac:spMk id="12" creationId="{E46D1A8A-23A0-A722-7290-4EC60002D669}"/>
          </ac:spMkLst>
        </pc:spChg>
        <pc:spChg chg="add mod">
          <ac:chgData name="MANUELA MIYUKI DIOGO MATSUMOTO" userId="S::manuela.matsumoto@sptech.school::7192bd79-127e-4b7d-b9cb-c2967cb4ea67" providerId="AD" clId="Web-{E5D2AF1C-E4EF-231B-8FBF-5F30A3488108}" dt="2025-03-14T16:12:12.368" v="336" actId="20577"/>
          <ac:spMkLst>
            <pc:docMk/>
            <pc:sldMk cId="2629347362" sldId="449"/>
            <ac:spMk id="13" creationId="{0D1CF806-8DC2-ADC9-5C6B-E2BAC050F641}"/>
          </ac:spMkLst>
        </pc:spChg>
        <pc:spChg chg="add mod">
          <ac:chgData name="MANUELA MIYUKI DIOGO MATSUMOTO" userId="S::manuela.matsumoto@sptech.school::7192bd79-127e-4b7d-b9cb-c2967cb4ea67" providerId="AD" clId="Web-{E5D2AF1C-E4EF-231B-8FBF-5F30A3488108}" dt="2025-03-14T16:09:41.878" v="172"/>
          <ac:spMkLst>
            <pc:docMk/>
            <pc:sldMk cId="2629347362" sldId="449"/>
            <ac:spMk id="14" creationId="{CDFFDD72-02B7-59EE-13AA-9BC7E616F9C2}"/>
          </ac:spMkLst>
        </pc:spChg>
        <pc:spChg chg="add mod">
          <ac:chgData name="MANUELA MIYUKI DIOGO MATSUMOTO" userId="S::manuela.matsumoto@sptech.school::7192bd79-127e-4b7d-b9cb-c2967cb4ea67" providerId="AD" clId="Web-{E5D2AF1C-E4EF-231B-8FBF-5F30A3488108}" dt="2025-03-14T16:14:48.530" v="506" actId="20577"/>
          <ac:spMkLst>
            <pc:docMk/>
            <pc:sldMk cId="2629347362" sldId="449"/>
            <ac:spMk id="15" creationId="{E70366EC-343D-17B9-95AF-B76EA45D926A}"/>
          </ac:spMkLst>
        </pc:spChg>
        <pc:spChg chg="add mod">
          <ac:chgData name="MANUELA MIYUKI DIOGO MATSUMOTO" userId="S::manuela.matsumoto@sptech.school::7192bd79-127e-4b7d-b9cb-c2967cb4ea67" providerId="AD" clId="Web-{E5D2AF1C-E4EF-231B-8FBF-5F30A3488108}" dt="2025-03-14T16:17:05.316" v="651" actId="1076"/>
          <ac:spMkLst>
            <pc:docMk/>
            <pc:sldMk cId="2629347362" sldId="449"/>
            <ac:spMk id="16" creationId="{A30A00DA-B18E-7287-79DD-99DB8C635319}"/>
          </ac:spMkLst>
        </pc:spChg>
        <pc:picChg chg="add del mod ord">
          <ac:chgData name="MANUELA MIYUKI DIOGO MATSUMOTO" userId="S::manuela.matsumoto@sptech.school::7192bd79-127e-4b7d-b9cb-c2967cb4ea67" providerId="AD" clId="Web-{E5D2AF1C-E4EF-231B-8FBF-5F30A3488108}" dt="2025-03-14T16:04:54.117" v="100"/>
          <ac:picMkLst>
            <pc:docMk/>
            <pc:sldMk cId="2629347362" sldId="449"/>
            <ac:picMk id="5" creationId="{2E1F552F-AE23-7B1D-46E9-2A0F04E3449C}"/>
          </ac:picMkLst>
        </pc:picChg>
        <pc:picChg chg="add mod ord">
          <ac:chgData name="MANUELA MIYUKI DIOGO MATSUMOTO" userId="S::manuela.matsumoto@sptech.school::7192bd79-127e-4b7d-b9cb-c2967cb4ea67" providerId="AD" clId="Web-{E5D2AF1C-E4EF-231B-8FBF-5F30A3488108}" dt="2025-03-14T16:17:12.254" v="653" actId="1076"/>
          <ac:picMkLst>
            <pc:docMk/>
            <pc:sldMk cId="2629347362" sldId="449"/>
            <ac:picMk id="8" creationId="{1E11C913-B59F-2151-3194-3DF3CB5E1006}"/>
          </ac:picMkLst>
        </pc:picChg>
        <pc:picChg chg="add mod">
          <ac:chgData name="MANUELA MIYUKI DIOGO MATSUMOTO" userId="S::manuela.matsumoto@sptech.school::7192bd79-127e-4b7d-b9cb-c2967cb4ea67" providerId="AD" clId="Web-{E5D2AF1C-E4EF-231B-8FBF-5F30A3488108}" dt="2025-03-14T16:09:03.032" v="153" actId="1076"/>
          <ac:picMkLst>
            <pc:docMk/>
            <pc:sldMk cId="2629347362" sldId="449"/>
            <ac:picMk id="9" creationId="{FC2EE73B-613B-003F-428D-74C44F72A202}"/>
          </ac:picMkLst>
        </pc:picChg>
        <pc:picChg chg="add mod">
          <ac:chgData name="MANUELA MIYUKI DIOGO MATSUMOTO" userId="S::manuela.matsumoto@sptech.school::7192bd79-127e-4b7d-b9cb-c2967cb4ea67" providerId="AD" clId="Web-{E5D2AF1C-E4EF-231B-8FBF-5F30A3488108}" dt="2025-03-14T16:17:08.332" v="652" actId="1076"/>
          <ac:picMkLst>
            <pc:docMk/>
            <pc:sldMk cId="2629347362" sldId="449"/>
            <ac:picMk id="10" creationId="{0A62B014-9D98-10F1-8E31-5BC654C3C3EB}"/>
          </ac:picMkLst>
        </pc:picChg>
      </pc:sldChg>
      <pc:sldChg chg="new del">
        <pc:chgData name="MANUELA MIYUKI DIOGO MATSUMOTO" userId="S::manuela.matsumoto@sptech.school::7192bd79-127e-4b7d-b9cb-c2967cb4ea67" providerId="AD" clId="Web-{E5D2AF1C-E4EF-231B-8FBF-5F30A3488108}" dt="2025-03-14T16:00:14.981" v="60"/>
        <pc:sldMkLst>
          <pc:docMk/>
          <pc:sldMk cId="525175745" sldId="450"/>
        </pc:sldMkLst>
      </pc:sldChg>
      <pc:sldChg chg="del">
        <pc:chgData name="MANUELA MIYUKI DIOGO MATSUMOTO" userId="S::manuela.matsumoto@sptech.school::7192bd79-127e-4b7d-b9cb-c2967cb4ea67" providerId="AD" clId="Web-{E5D2AF1C-E4EF-231B-8FBF-5F30A3488108}" dt="2025-03-14T16:21:37.233" v="713"/>
        <pc:sldMkLst>
          <pc:docMk/>
          <pc:sldMk cId="3004879678" sldId="450"/>
        </pc:sldMkLst>
      </pc:sldChg>
      <pc:sldChg chg="new add del">
        <pc:chgData name="MANUELA MIYUKI DIOGO MATSUMOTO" userId="S::manuela.matsumoto@sptech.school::7192bd79-127e-4b7d-b9cb-c2967cb4ea67" providerId="AD" clId="Web-{E5D2AF1C-E4EF-231B-8FBF-5F30A3488108}" dt="2025-03-14T16:00:15.622" v="61"/>
        <pc:sldMkLst>
          <pc:docMk/>
          <pc:sldMk cId="1263271192" sldId="451"/>
        </pc:sldMkLst>
      </pc:sldChg>
      <pc:sldChg chg="modTransition addAnim">
        <pc:chgData name="MANUELA MIYUKI DIOGO MATSUMOTO" userId="S::manuela.matsumoto@sptech.school::7192bd79-127e-4b7d-b9cb-c2967cb4ea67" providerId="AD" clId="Web-{E5D2AF1C-E4EF-231B-8FBF-5F30A3488108}" dt="2025-03-14T17:05:01.736" v="912"/>
        <pc:sldMkLst>
          <pc:docMk/>
          <pc:sldMk cId="1855877953" sldId="451"/>
        </pc:sldMkLst>
      </pc:sldChg>
      <pc:sldChg chg="addSp delSp modSp new del">
        <pc:chgData name="MANUELA MIYUKI DIOGO MATSUMOTO" userId="S::manuela.matsumoto@sptech.school::7192bd79-127e-4b7d-b9cb-c2967cb4ea67" providerId="AD" clId="Web-{E5D2AF1C-E4EF-231B-8FBF-5F30A3488108}" dt="2025-03-14T16:03:51.911" v="78"/>
        <pc:sldMkLst>
          <pc:docMk/>
          <pc:sldMk cId="315243824" sldId="452"/>
        </pc:sldMkLst>
        <pc:picChg chg="add del mod">
          <ac:chgData name="MANUELA MIYUKI DIOGO MATSUMOTO" userId="S::manuela.matsumoto@sptech.school::7192bd79-127e-4b7d-b9cb-c2967cb4ea67" providerId="AD" clId="Web-{E5D2AF1C-E4EF-231B-8FBF-5F30A3488108}" dt="2025-03-14T16:02:16.252" v="66"/>
          <ac:picMkLst>
            <pc:docMk/>
            <pc:sldMk cId="315243824" sldId="452"/>
            <ac:picMk id="3" creationId="{DE907FA4-5E1B-2A63-3FD5-7D94E8B9F344}"/>
          </ac:picMkLst>
        </pc:picChg>
      </pc:sldChg>
      <pc:sldChg chg="modTransition addAnim modAnim">
        <pc:chgData name="MANUELA MIYUKI DIOGO MATSUMOTO" userId="S::manuela.matsumoto@sptech.school::7192bd79-127e-4b7d-b9cb-c2967cb4ea67" providerId="AD" clId="Web-{E5D2AF1C-E4EF-231B-8FBF-5F30A3488108}" dt="2025-03-14T17:05:06.612" v="913"/>
        <pc:sldMkLst>
          <pc:docMk/>
          <pc:sldMk cId="2393658179" sldId="453"/>
        </pc:sldMkLst>
      </pc:sldChg>
      <pc:sldChg chg="addSp delSp modSp new mod setBg addAnim modAnim">
        <pc:chgData name="MANUELA MIYUKI DIOGO MATSUMOTO" userId="S::manuela.matsumoto@sptech.school::7192bd79-127e-4b7d-b9cb-c2967cb4ea67" providerId="AD" clId="Web-{E5D2AF1C-E4EF-231B-8FBF-5F30A3488108}" dt="2025-03-14T18:53:31.090" v="1359"/>
        <pc:sldMkLst>
          <pc:docMk/>
          <pc:sldMk cId="404019059" sldId="454"/>
        </pc:sldMkLst>
        <pc:spChg chg="mod">
          <ac:chgData name="MANUELA MIYUKI DIOGO MATSUMOTO" userId="S::manuela.matsumoto@sptech.school::7192bd79-127e-4b7d-b9cb-c2967cb4ea67" providerId="AD" clId="Web-{E5D2AF1C-E4EF-231B-8FBF-5F30A3488108}" dt="2025-03-14T18:01:28.252" v="1148" actId="14100"/>
          <ac:spMkLst>
            <pc:docMk/>
            <pc:sldMk cId="404019059" sldId="454"/>
            <ac:spMk id="2" creationId="{75EAC5FC-6899-74E6-EC4A-C11963D569D9}"/>
          </ac:spMkLst>
        </pc:spChg>
        <pc:spChg chg="add del">
          <ac:chgData name="MANUELA MIYUKI DIOGO MATSUMOTO" userId="S::manuela.matsumoto@sptech.school::7192bd79-127e-4b7d-b9cb-c2967cb4ea67" providerId="AD" clId="Web-{E5D2AF1C-E4EF-231B-8FBF-5F30A3488108}" dt="2025-03-14T18:37:20.985" v="1213"/>
          <ac:spMkLst>
            <pc:docMk/>
            <pc:sldMk cId="404019059" sldId="454"/>
            <ac:spMk id="3" creationId="{54D5F95F-0063-7973-1714-148680D7CE2F}"/>
          </ac:spMkLst>
        </pc:spChg>
        <pc:spChg chg="del mod">
          <ac:chgData name="MANUELA MIYUKI DIOGO MATSUMOTO" userId="S::manuela.matsumoto@sptech.school::7192bd79-127e-4b7d-b9cb-c2967cb4ea67" providerId="AD" clId="Web-{E5D2AF1C-E4EF-231B-8FBF-5F30A3488108}" dt="2025-03-14T18:02:39.069" v="1152"/>
          <ac:spMkLst>
            <pc:docMk/>
            <pc:sldMk cId="404019059" sldId="454"/>
            <ac:spMk id="3" creationId="{8BF78AA4-FAA1-4F32-0C80-795CB5617BF3}"/>
          </ac:spMkLst>
        </pc:spChg>
        <pc:spChg chg="add mod">
          <ac:chgData name="MANUELA MIYUKI DIOGO MATSUMOTO" userId="S::manuela.matsumoto@sptech.school::7192bd79-127e-4b7d-b9cb-c2967cb4ea67" providerId="AD" clId="Web-{E5D2AF1C-E4EF-231B-8FBF-5F30A3488108}" dt="2025-03-14T18:39:46.583" v="1340" actId="20577"/>
          <ac:spMkLst>
            <pc:docMk/>
            <pc:sldMk cId="404019059" sldId="454"/>
            <ac:spMk id="5" creationId="{FF1C198C-1A4D-AC3B-B8B3-F87FEA636AF6}"/>
          </ac:spMkLst>
        </pc:spChg>
        <pc:spChg chg="add del mod">
          <ac:chgData name="MANUELA MIYUKI DIOGO MATSUMOTO" userId="S::manuela.matsumoto@sptech.school::7192bd79-127e-4b7d-b9cb-c2967cb4ea67" providerId="AD" clId="Web-{E5D2AF1C-E4EF-231B-8FBF-5F30A3488108}" dt="2025-03-14T18:03:58.372" v="1165"/>
          <ac:spMkLst>
            <pc:docMk/>
            <pc:sldMk cId="404019059" sldId="454"/>
            <ac:spMk id="92" creationId="{F0BAC8B5-8E08-D366-1A28-CBF305B93EDB}"/>
          </ac:spMkLst>
        </pc:spChg>
        <pc:spChg chg="add">
          <ac:chgData name="MANUELA MIYUKI DIOGO MATSUMOTO" userId="S::manuela.matsumoto@sptech.school::7192bd79-127e-4b7d-b9cb-c2967cb4ea67" providerId="AD" clId="Web-{E5D2AF1C-E4EF-231B-8FBF-5F30A3488108}" dt="2025-03-14T18:21:58.046" v="1211"/>
          <ac:spMkLst>
            <pc:docMk/>
            <pc:sldMk cId="404019059" sldId="454"/>
            <ac:spMk id="94" creationId="{500E0E56-47E3-7B26-0285-6B40C47D8FA5}"/>
          </ac:spMkLst>
        </pc:spChg>
        <pc:graphicFrameChg chg="add del mod">
          <ac:chgData name="MANUELA MIYUKI DIOGO MATSUMOTO" userId="S::manuela.matsumoto@sptech.school::7192bd79-127e-4b7d-b9cb-c2967cb4ea67" providerId="AD" clId="Web-{E5D2AF1C-E4EF-231B-8FBF-5F30A3488108}" dt="2025-03-14T18:02:29.928" v="1151"/>
          <ac:graphicFrameMkLst>
            <pc:docMk/>
            <pc:sldMk cId="404019059" sldId="454"/>
            <ac:graphicFrameMk id="5" creationId="{731F4E9E-7CFA-4FD2-9CF3-B5C4B13C5E87}"/>
          </ac:graphicFrameMkLst>
        </pc:graphicFrameChg>
        <pc:graphicFrameChg chg="add del mod ord modGraphic">
          <ac:chgData name="MANUELA MIYUKI DIOGO MATSUMOTO" userId="S::manuela.matsumoto@sptech.school::7192bd79-127e-4b7d-b9cb-c2967cb4ea67" providerId="AD" clId="Web-{E5D2AF1C-E4EF-231B-8FBF-5F30A3488108}" dt="2025-03-14T18:03:32.386" v="1161"/>
          <ac:graphicFrameMkLst>
            <pc:docMk/>
            <pc:sldMk cId="404019059" sldId="454"/>
            <ac:graphicFrameMk id="6" creationId="{6077D9DE-EA8C-4A60-A7E1-FDC70969C9A9}"/>
          </ac:graphicFrameMkLst>
        </pc:graphicFrameChg>
        <pc:graphicFrameChg chg="add mod topLvl modGraphic">
          <ac:chgData name="MANUELA MIYUKI DIOGO MATSUMOTO" userId="S::manuela.matsumoto@sptech.school::7192bd79-127e-4b7d-b9cb-c2967cb4ea67" providerId="AD" clId="Web-{E5D2AF1C-E4EF-231B-8FBF-5F30A3488108}" dt="2025-03-14T18:41:20.773" v="1343"/>
          <ac:graphicFrameMkLst>
            <pc:docMk/>
            <pc:sldMk cId="404019059" sldId="454"/>
            <ac:graphicFrameMk id="93" creationId="{4AAF3743-9A2F-337C-F2A6-1DBF60A33E17}"/>
          </ac:graphicFrameMkLst>
        </pc:graphicFrameChg>
      </pc:sldChg>
    </pc:docChg>
  </pc:docChgLst>
  <pc:docChgLst>
    <pc:chgData name="ANNA LUIZA YASSUE SEGARRA MAEGAKI" userId="S::anna.maegaki@sptech.school::ea9a488a-71ea-4dc4-90d6-ab1c8a6768db" providerId="AD" clId="Web-{ECE159A2-9A8E-0774-5441-495F29376235}"/>
    <pc:docChg chg="modSld">
      <pc:chgData name="ANNA LUIZA YASSUE SEGARRA MAEGAKI" userId="S::anna.maegaki@sptech.school::ea9a488a-71ea-4dc4-90d6-ab1c8a6768db" providerId="AD" clId="Web-{ECE159A2-9A8E-0774-5441-495F29376235}" dt="2025-03-18T11:18:41.076" v="20" actId="20577"/>
      <pc:docMkLst>
        <pc:docMk/>
      </pc:docMkLst>
      <pc:sldChg chg="modSp">
        <pc:chgData name="ANNA LUIZA YASSUE SEGARRA MAEGAKI" userId="S::anna.maegaki@sptech.school::ea9a488a-71ea-4dc4-90d6-ab1c8a6768db" providerId="AD" clId="Web-{ECE159A2-9A8E-0774-5441-495F29376235}" dt="2025-03-18T11:18:41.076" v="20" actId="20577"/>
        <pc:sldMkLst>
          <pc:docMk/>
          <pc:sldMk cId="3421864832" sldId="442"/>
        </pc:sldMkLst>
        <pc:spChg chg="mod">
          <ac:chgData name="ANNA LUIZA YASSUE SEGARRA MAEGAKI" userId="S::anna.maegaki@sptech.school::ea9a488a-71ea-4dc4-90d6-ab1c8a6768db" providerId="AD" clId="Web-{ECE159A2-9A8E-0774-5441-495F29376235}" dt="2025-03-18T11:18:41.076" v="20" actId="20577"/>
          <ac:spMkLst>
            <pc:docMk/>
            <pc:sldMk cId="3421864832" sldId="442"/>
            <ac:spMk id="3" creationId="{4F465791-02C3-85CB-EC2D-AE1D097AD894}"/>
          </ac:spMkLst>
        </pc:spChg>
      </pc:sldChg>
    </pc:docChg>
  </pc:docChgLst>
  <pc:docChgLst>
    <pc:chgData name="SAMIRA BEZERRA DOS SANTOS" userId="S::samira.bezerra@sptech.school::2179d9a7-2465-46e7-9879-bd99192d4d37" providerId="AD" clId="Web-{94F49CBD-8BE5-4FEC-BD19-8D09B71D5C59}"/>
    <pc:docChg chg="modSld sldOrd">
      <pc:chgData name="SAMIRA BEZERRA DOS SANTOS" userId="S::samira.bezerra@sptech.school::2179d9a7-2465-46e7-9879-bd99192d4d37" providerId="AD" clId="Web-{94F49CBD-8BE5-4FEC-BD19-8D09B71D5C59}" dt="2025-03-16T22:14:28.890" v="47" actId="1076"/>
      <pc:docMkLst>
        <pc:docMk/>
      </pc:docMkLst>
      <pc:sldChg chg="ord">
        <pc:chgData name="SAMIRA BEZERRA DOS SANTOS" userId="S::samira.bezerra@sptech.school::2179d9a7-2465-46e7-9879-bd99192d4d37" providerId="AD" clId="Web-{94F49CBD-8BE5-4FEC-BD19-8D09B71D5C59}" dt="2025-03-16T21:35:25.698" v="0"/>
        <pc:sldMkLst>
          <pc:docMk/>
          <pc:sldMk cId="3457628484" sldId="440"/>
        </pc:sldMkLst>
      </pc:sldChg>
      <pc:sldChg chg="addSp modSp">
        <pc:chgData name="SAMIRA BEZERRA DOS SANTOS" userId="S::samira.bezerra@sptech.school::2179d9a7-2465-46e7-9879-bd99192d4d37" providerId="AD" clId="Web-{94F49CBD-8BE5-4FEC-BD19-8D09B71D5C59}" dt="2025-03-16T22:14:28.890" v="47" actId="1076"/>
        <pc:sldMkLst>
          <pc:docMk/>
          <pc:sldMk cId="2629347362" sldId="449"/>
        </pc:sldMkLst>
        <pc:spChg chg="add mod ord">
          <ac:chgData name="SAMIRA BEZERRA DOS SANTOS" userId="S::samira.bezerra@sptech.school::2179d9a7-2465-46e7-9879-bd99192d4d37" providerId="AD" clId="Web-{94F49CBD-8BE5-4FEC-BD19-8D09B71D5C59}" dt="2025-03-16T22:13:51.545" v="40" actId="14100"/>
          <ac:spMkLst>
            <pc:docMk/>
            <pc:sldMk cId="2629347362" sldId="449"/>
            <ac:spMk id="3" creationId="{B5D0B44B-01F6-9201-D5A5-995151D0544D}"/>
          </ac:spMkLst>
        </pc:spChg>
        <pc:spChg chg="add mod ord">
          <ac:chgData name="SAMIRA BEZERRA DOS SANTOS" userId="S::samira.bezerra@sptech.school::2179d9a7-2465-46e7-9879-bd99192d4d37" providerId="AD" clId="Web-{94F49CBD-8BE5-4FEC-BD19-8D09B71D5C59}" dt="2025-03-16T22:10:44.148" v="29"/>
          <ac:spMkLst>
            <pc:docMk/>
            <pc:sldMk cId="2629347362" sldId="449"/>
            <ac:spMk id="5" creationId="{574F5A34-C35E-A030-8A51-2555DCA5DF9A}"/>
          </ac:spMkLst>
        </pc:spChg>
        <pc:spChg chg="add mod ord">
          <ac:chgData name="SAMIRA BEZERRA DOS SANTOS" userId="S::samira.bezerra@sptech.school::2179d9a7-2465-46e7-9879-bd99192d4d37" providerId="AD" clId="Web-{94F49CBD-8BE5-4FEC-BD19-8D09B71D5C59}" dt="2025-03-16T22:14:25.436" v="46" actId="14100"/>
          <ac:spMkLst>
            <pc:docMk/>
            <pc:sldMk cId="2629347362" sldId="449"/>
            <ac:spMk id="11" creationId="{61024983-31B5-C205-42FE-DDFCA2000C37}"/>
          </ac:spMkLst>
        </pc:spChg>
        <pc:picChg chg="mod">
          <ac:chgData name="SAMIRA BEZERRA DOS SANTOS" userId="S::samira.bezerra@sptech.school::2179d9a7-2465-46e7-9879-bd99192d4d37" providerId="AD" clId="Web-{94F49CBD-8BE5-4FEC-BD19-8D09B71D5C59}" dt="2025-03-16T22:13:57.389" v="41" actId="1076"/>
          <ac:picMkLst>
            <pc:docMk/>
            <pc:sldMk cId="2629347362" sldId="449"/>
            <ac:picMk id="8" creationId="{1E11C913-B59F-2151-3194-3DF3CB5E1006}"/>
          </ac:picMkLst>
        </pc:picChg>
        <pc:picChg chg="mod">
          <ac:chgData name="SAMIRA BEZERRA DOS SANTOS" userId="S::samira.bezerra@sptech.school::2179d9a7-2465-46e7-9879-bd99192d4d37" providerId="AD" clId="Web-{94F49CBD-8BE5-4FEC-BD19-8D09B71D5C59}" dt="2025-03-16T22:10:59.711" v="31" actId="1076"/>
          <ac:picMkLst>
            <pc:docMk/>
            <pc:sldMk cId="2629347362" sldId="449"/>
            <ac:picMk id="9" creationId="{FC2EE73B-613B-003F-428D-74C44F72A202}"/>
          </ac:picMkLst>
        </pc:picChg>
        <pc:picChg chg="mod">
          <ac:chgData name="SAMIRA BEZERRA DOS SANTOS" userId="S::samira.bezerra@sptech.school::2179d9a7-2465-46e7-9879-bd99192d4d37" providerId="AD" clId="Web-{94F49CBD-8BE5-4FEC-BD19-8D09B71D5C59}" dt="2025-03-16T22:14:28.890" v="47" actId="1076"/>
          <ac:picMkLst>
            <pc:docMk/>
            <pc:sldMk cId="2629347362" sldId="449"/>
            <ac:picMk id="10" creationId="{0A62B014-9D98-10F1-8E31-5BC654C3C3EB}"/>
          </ac:picMkLst>
        </pc:picChg>
      </pc:sldChg>
    </pc:docChg>
  </pc:docChgLst>
  <pc:docChgLst>
    <pc:chgData name="SAMIRA BEZERRA DOS SANTOS" userId="S::samira.bezerra@sptech.school::2179d9a7-2465-46e7-9879-bd99192d4d37" providerId="AD" clId="Web-{03135EFB-133A-D587-0E76-33BDBA09F17E}"/>
    <pc:docChg chg="modSld">
      <pc:chgData name="SAMIRA BEZERRA DOS SANTOS" userId="S::samira.bezerra@sptech.school::2179d9a7-2465-46e7-9879-bd99192d4d37" providerId="AD" clId="Web-{03135EFB-133A-D587-0E76-33BDBA09F17E}" dt="2025-03-14T00:51:41.274" v="18" actId="20577"/>
      <pc:docMkLst>
        <pc:docMk/>
      </pc:docMkLst>
      <pc:sldChg chg="modSp">
        <pc:chgData name="SAMIRA BEZERRA DOS SANTOS" userId="S::samira.bezerra@sptech.school::2179d9a7-2465-46e7-9879-bd99192d4d37" providerId="AD" clId="Web-{03135EFB-133A-D587-0E76-33BDBA09F17E}" dt="2025-03-14T00:51:41.274" v="18" actId="20577"/>
        <pc:sldMkLst>
          <pc:docMk/>
          <pc:sldMk cId="2567017441" sldId="437"/>
        </pc:sldMkLst>
        <pc:spChg chg="mod">
          <ac:chgData name="SAMIRA BEZERRA DOS SANTOS" userId="S::samira.bezerra@sptech.school::2179d9a7-2465-46e7-9879-bd99192d4d37" providerId="AD" clId="Web-{03135EFB-133A-D587-0E76-33BDBA09F17E}" dt="2025-03-14T00:51:03.476" v="1" actId="20577"/>
          <ac:spMkLst>
            <pc:docMk/>
            <pc:sldMk cId="2567017441" sldId="437"/>
            <ac:spMk id="3" creationId="{19504103-6319-C1BA-994F-97D3A9F1AA56}"/>
          </ac:spMkLst>
        </pc:spChg>
        <pc:spChg chg="mod">
          <ac:chgData name="SAMIRA BEZERRA DOS SANTOS" userId="S::samira.bezerra@sptech.school::2179d9a7-2465-46e7-9879-bd99192d4d37" providerId="AD" clId="Web-{03135EFB-133A-D587-0E76-33BDBA09F17E}" dt="2025-03-14T00:51:41.274" v="18" actId="20577"/>
          <ac:spMkLst>
            <pc:docMk/>
            <pc:sldMk cId="2567017441" sldId="437"/>
            <ac:spMk id="4" creationId="{3D7927D6-AFA7-348E-8C32-400C1E6F321D}"/>
          </ac:spMkLst>
        </pc:spChg>
      </pc:sldChg>
    </pc:docChg>
  </pc:docChgLst>
  <pc:docChgLst>
    <pc:chgData name="ANNA LUIZA YASSUE SEGARRA MAEGAKI" userId="S::anna.maegaki@sptech.school::ea9a488a-71ea-4dc4-90d6-ab1c8a6768db" providerId="AD" clId="Web-{E5148FDE-2030-19EF-3AC5-5E39CD935AA8}"/>
    <pc:docChg chg="modSld">
      <pc:chgData name="ANNA LUIZA YASSUE SEGARRA MAEGAKI" userId="S::anna.maegaki@sptech.school::ea9a488a-71ea-4dc4-90d6-ab1c8a6768db" providerId="AD" clId="Web-{E5148FDE-2030-19EF-3AC5-5E39CD935AA8}" dt="2025-03-15T19:55:25.015" v="3" actId="14100"/>
      <pc:docMkLst>
        <pc:docMk/>
      </pc:docMkLst>
      <pc:sldChg chg="modSp">
        <pc:chgData name="ANNA LUIZA YASSUE SEGARRA MAEGAKI" userId="S::anna.maegaki@sptech.school::ea9a488a-71ea-4dc4-90d6-ab1c8a6768db" providerId="AD" clId="Web-{E5148FDE-2030-19EF-3AC5-5E39CD935AA8}" dt="2025-03-15T19:52:12.573" v="0" actId="20577"/>
        <pc:sldMkLst>
          <pc:docMk/>
          <pc:sldMk cId="3421864832" sldId="442"/>
        </pc:sldMkLst>
        <pc:spChg chg="mod">
          <ac:chgData name="ANNA LUIZA YASSUE SEGARRA MAEGAKI" userId="S::anna.maegaki@sptech.school::ea9a488a-71ea-4dc4-90d6-ab1c8a6768db" providerId="AD" clId="Web-{E5148FDE-2030-19EF-3AC5-5E39CD935AA8}" dt="2025-03-15T19:52:12.573" v="0" actId="20577"/>
          <ac:spMkLst>
            <pc:docMk/>
            <pc:sldMk cId="3421864832" sldId="442"/>
            <ac:spMk id="3" creationId="{4F465791-02C3-85CB-EC2D-AE1D097AD894}"/>
          </ac:spMkLst>
        </pc:spChg>
      </pc:sldChg>
      <pc:sldChg chg="modSp">
        <pc:chgData name="ANNA LUIZA YASSUE SEGARRA MAEGAKI" userId="S::anna.maegaki@sptech.school::ea9a488a-71ea-4dc4-90d6-ab1c8a6768db" providerId="AD" clId="Web-{E5148FDE-2030-19EF-3AC5-5E39CD935AA8}" dt="2025-03-15T19:55:25.015" v="3" actId="14100"/>
        <pc:sldMkLst>
          <pc:docMk/>
          <pc:sldMk cId="248113133" sldId="444"/>
        </pc:sldMkLst>
        <pc:spChg chg="mod">
          <ac:chgData name="ANNA LUIZA YASSUE SEGARRA MAEGAKI" userId="S::anna.maegaki@sptech.school::ea9a488a-71ea-4dc4-90d6-ab1c8a6768db" providerId="AD" clId="Web-{E5148FDE-2030-19EF-3AC5-5E39CD935AA8}" dt="2025-03-15T19:55:25.015" v="3" actId="14100"/>
          <ac:spMkLst>
            <pc:docMk/>
            <pc:sldMk cId="248113133" sldId="444"/>
            <ac:spMk id="9" creationId="{F3AAEC5E-1903-897F-3899-D104894EDF00}"/>
          </ac:spMkLst>
        </pc:spChg>
      </pc:sldChg>
    </pc:docChg>
  </pc:docChgLst>
  <pc:docChgLst>
    <pc:chgData name="RENAN ANTONINI PEREIRA" userId="S::renan.pereira@sptech.school::1c3451c4-d9ed-4625-932c-aad84bab7d30" providerId="AD" clId="Web-{53C87A7F-3EDF-DC5A-2910-81A38AF11EFE}"/>
    <pc:docChg chg="modSld">
      <pc:chgData name="RENAN ANTONINI PEREIRA" userId="S::renan.pereira@sptech.school::1c3451c4-d9ed-4625-932c-aad84bab7d30" providerId="AD" clId="Web-{53C87A7F-3EDF-DC5A-2910-81A38AF11EFE}" dt="2025-03-17T16:00:48.545" v="20" actId="1076"/>
      <pc:docMkLst>
        <pc:docMk/>
      </pc:docMkLst>
      <pc:sldChg chg="modSp">
        <pc:chgData name="RENAN ANTONINI PEREIRA" userId="S::renan.pereira@sptech.school::1c3451c4-d9ed-4625-932c-aad84bab7d30" providerId="AD" clId="Web-{53C87A7F-3EDF-DC5A-2910-81A38AF11EFE}" dt="2025-03-17T16:00:48.545" v="20" actId="1076"/>
        <pc:sldMkLst>
          <pc:docMk/>
          <pc:sldMk cId="3441048361" sldId="436"/>
        </pc:sldMkLst>
        <pc:spChg chg="mod">
          <ac:chgData name="RENAN ANTONINI PEREIRA" userId="S::renan.pereira@sptech.school::1c3451c4-d9ed-4625-932c-aad84bab7d30" providerId="AD" clId="Web-{53C87A7F-3EDF-DC5A-2910-81A38AF11EFE}" dt="2025-03-17T16:00:48.545" v="20" actId="1076"/>
          <ac:spMkLst>
            <pc:docMk/>
            <pc:sldMk cId="3441048361" sldId="436"/>
            <ac:spMk id="2" creationId="{F040D9AD-F97D-8DCF-97C2-FEE69475C0BC}"/>
          </ac:spMkLst>
        </pc:spChg>
        <pc:spChg chg="mod">
          <ac:chgData name="RENAN ANTONINI PEREIRA" userId="S::renan.pereira@sptech.school::1c3451c4-d9ed-4625-932c-aad84bab7d30" providerId="AD" clId="Web-{53C87A7F-3EDF-DC5A-2910-81A38AF11EFE}" dt="2025-03-17T16:00:48.545" v="19" actId="1076"/>
          <ac:spMkLst>
            <pc:docMk/>
            <pc:sldMk cId="3441048361" sldId="436"/>
            <ac:spMk id="13" creationId="{8B3646EE-A869-9984-EA79-7BCCBE43F165}"/>
          </ac:spMkLst>
        </pc:spChg>
      </pc:sldChg>
      <pc:sldChg chg="modSp">
        <pc:chgData name="RENAN ANTONINI PEREIRA" userId="S::renan.pereira@sptech.school::1c3451c4-d9ed-4625-932c-aad84bab7d30" providerId="AD" clId="Web-{53C87A7F-3EDF-DC5A-2910-81A38AF11EFE}" dt="2025-03-17T15:10:46.416" v="14" actId="1076"/>
        <pc:sldMkLst>
          <pc:docMk/>
          <pc:sldMk cId="3124175302" sldId="438"/>
        </pc:sldMkLst>
        <pc:spChg chg="mod">
          <ac:chgData name="RENAN ANTONINI PEREIRA" userId="S::renan.pereira@sptech.school::1c3451c4-d9ed-4625-932c-aad84bab7d30" providerId="AD" clId="Web-{53C87A7F-3EDF-DC5A-2910-81A38AF11EFE}" dt="2025-03-17T15:10:46.416" v="14" actId="1076"/>
          <ac:spMkLst>
            <pc:docMk/>
            <pc:sldMk cId="3124175302" sldId="438"/>
            <ac:spMk id="4" creationId="{258ECD88-7563-0E2D-38D6-262477CFE5A5}"/>
          </ac:spMkLst>
        </pc:spChg>
      </pc:sldChg>
      <pc:sldChg chg="modSp">
        <pc:chgData name="RENAN ANTONINI PEREIRA" userId="S::renan.pereira@sptech.school::1c3451c4-d9ed-4625-932c-aad84bab7d30" providerId="AD" clId="Web-{53C87A7F-3EDF-DC5A-2910-81A38AF11EFE}" dt="2025-03-17T14:56:48.859" v="2" actId="1076"/>
        <pc:sldMkLst>
          <pc:docMk/>
          <pc:sldMk cId="4154249392" sldId="443"/>
        </pc:sldMkLst>
        <pc:picChg chg="mod">
          <ac:chgData name="RENAN ANTONINI PEREIRA" userId="S::renan.pereira@sptech.school::1c3451c4-d9ed-4625-932c-aad84bab7d30" providerId="AD" clId="Web-{53C87A7F-3EDF-DC5A-2910-81A38AF11EFE}" dt="2025-03-17T14:56:48.859" v="2" actId="1076"/>
          <ac:picMkLst>
            <pc:docMk/>
            <pc:sldMk cId="4154249392" sldId="443"/>
            <ac:picMk id="5" creationId="{A0E04C36-E3D8-9E77-0821-C4D133612A58}"/>
          </ac:picMkLst>
        </pc:picChg>
      </pc:sldChg>
      <pc:sldChg chg="modSp">
        <pc:chgData name="RENAN ANTONINI PEREIRA" userId="S::renan.pereira@sptech.school::1c3451c4-d9ed-4625-932c-aad84bab7d30" providerId="AD" clId="Web-{53C87A7F-3EDF-DC5A-2910-81A38AF11EFE}" dt="2025-03-17T15:39:44.300" v="16" actId="1076"/>
        <pc:sldMkLst>
          <pc:docMk/>
          <pc:sldMk cId="248113133" sldId="444"/>
        </pc:sldMkLst>
        <pc:spChg chg="mod">
          <ac:chgData name="RENAN ANTONINI PEREIRA" userId="S::renan.pereira@sptech.school::1c3451c4-d9ed-4625-932c-aad84bab7d30" providerId="AD" clId="Web-{53C87A7F-3EDF-DC5A-2910-81A38AF11EFE}" dt="2025-03-17T15:39:44.300" v="16" actId="1076"/>
          <ac:spMkLst>
            <pc:docMk/>
            <pc:sldMk cId="248113133" sldId="444"/>
            <ac:spMk id="3" creationId="{FF270016-E0B6-DAC7-B6DA-CC7F3A15D04F}"/>
          </ac:spMkLst>
        </pc:spChg>
      </pc:sldChg>
      <pc:sldChg chg="modSp">
        <pc:chgData name="RENAN ANTONINI PEREIRA" userId="S::renan.pereira@sptech.school::1c3451c4-d9ed-4625-932c-aad84bab7d30" providerId="AD" clId="Web-{53C87A7F-3EDF-DC5A-2910-81A38AF11EFE}" dt="2025-03-17T15:35:37.729" v="15" actId="1076"/>
        <pc:sldMkLst>
          <pc:docMk/>
          <pc:sldMk cId="2629347362" sldId="449"/>
        </pc:sldMkLst>
        <pc:picChg chg="mod">
          <ac:chgData name="RENAN ANTONINI PEREIRA" userId="S::renan.pereira@sptech.school::1c3451c4-d9ed-4625-932c-aad84bab7d30" providerId="AD" clId="Web-{53C87A7F-3EDF-DC5A-2910-81A38AF11EFE}" dt="2025-03-17T15:35:37.729" v="15" actId="1076"/>
          <ac:picMkLst>
            <pc:docMk/>
            <pc:sldMk cId="2629347362" sldId="449"/>
            <ac:picMk id="10" creationId="{0A62B014-9D98-10F1-8E31-5BC654C3C3EB}"/>
          </ac:picMkLst>
        </pc:picChg>
      </pc:sldChg>
    </pc:docChg>
  </pc:docChgLst>
  <pc:docChgLst>
    <pc:chgData name="MANUELA MIYUKI DIOGO MATSUMOTO" userId="S::manuela.matsumoto@sptech.school::7192bd79-127e-4b7d-b9cb-c2967cb4ea67" providerId="AD" clId="Web-{F75D7512-AA24-1AC0-6ACD-1C72BE82D474}"/>
    <pc:docChg chg="modSld modMainMaster">
      <pc:chgData name="MANUELA MIYUKI DIOGO MATSUMOTO" userId="S::manuela.matsumoto@sptech.school::7192bd79-127e-4b7d-b9cb-c2967cb4ea67" providerId="AD" clId="Web-{F75D7512-AA24-1AC0-6ACD-1C72BE82D474}" dt="2025-03-14T00:18:32.494" v="612" actId="1076"/>
      <pc:docMkLst>
        <pc:docMk/>
      </pc:docMkLst>
      <pc:sldChg chg="mod">
        <pc:chgData name="MANUELA MIYUKI DIOGO MATSUMOTO" userId="S::manuela.matsumoto@sptech.school::7192bd79-127e-4b7d-b9cb-c2967cb4ea67" providerId="AD" clId="Web-{F75D7512-AA24-1AC0-6ACD-1C72BE82D474}" dt="2025-03-13T23:36:11.479" v="7"/>
        <pc:sldMkLst>
          <pc:docMk/>
          <pc:sldMk cId="2280806097" sldId="435"/>
        </pc:sldMkLst>
      </pc:sldChg>
      <pc:sldChg chg="addSp delSp modSp mod setBg">
        <pc:chgData name="MANUELA MIYUKI DIOGO MATSUMOTO" userId="S::manuela.matsumoto@sptech.school::7192bd79-127e-4b7d-b9cb-c2967cb4ea67" providerId="AD" clId="Web-{F75D7512-AA24-1AC0-6ACD-1C72BE82D474}" dt="2025-03-13T23:50:51.217" v="133" actId="1076"/>
        <pc:sldMkLst>
          <pc:docMk/>
          <pc:sldMk cId="3441048361" sldId="436"/>
        </pc:sldMkLst>
        <pc:spChg chg="mod">
          <ac:chgData name="MANUELA MIYUKI DIOGO MATSUMOTO" userId="S::manuela.matsumoto@sptech.school::7192bd79-127e-4b7d-b9cb-c2967cb4ea67" providerId="AD" clId="Web-{F75D7512-AA24-1AC0-6ACD-1C72BE82D474}" dt="2025-03-13T23:48:54.072" v="91" actId="1076"/>
          <ac:spMkLst>
            <pc:docMk/>
            <pc:sldMk cId="3441048361" sldId="436"/>
            <ac:spMk id="2" creationId="{F040D9AD-F97D-8DCF-97C2-FEE69475C0BC}"/>
          </ac:spMkLst>
        </pc:spChg>
        <pc:spChg chg="add del mod">
          <ac:chgData name="MANUELA MIYUKI DIOGO MATSUMOTO" userId="S::manuela.matsumoto@sptech.school::7192bd79-127e-4b7d-b9cb-c2967cb4ea67" providerId="AD" clId="Web-{F75D7512-AA24-1AC0-6ACD-1C72BE82D474}" dt="2025-03-13T23:48:00.899" v="74"/>
          <ac:spMkLst>
            <pc:docMk/>
            <pc:sldMk cId="3441048361" sldId="436"/>
            <ac:spMk id="4" creationId="{86226541-0F9F-45A7-64ED-B534AD53625F}"/>
          </ac:spMkLst>
        </pc:spChg>
        <pc:spChg chg="add del mod">
          <ac:chgData name="MANUELA MIYUKI DIOGO MATSUMOTO" userId="S::manuela.matsumoto@sptech.school::7192bd79-127e-4b7d-b9cb-c2967cb4ea67" providerId="AD" clId="Web-{F75D7512-AA24-1AC0-6ACD-1C72BE82D474}" dt="2025-03-13T23:47:59.946" v="73"/>
          <ac:spMkLst>
            <pc:docMk/>
            <pc:sldMk cId="3441048361" sldId="436"/>
            <ac:spMk id="5" creationId="{F4F1A98E-A042-E687-4DC1-604D3BAE5637}"/>
          </ac:spMkLst>
        </pc:spChg>
        <pc:spChg chg="add del">
          <ac:chgData name="MANUELA MIYUKI DIOGO MATSUMOTO" userId="S::manuela.matsumoto@sptech.school::7192bd79-127e-4b7d-b9cb-c2967cb4ea67" providerId="AD" clId="Web-{F75D7512-AA24-1AC0-6ACD-1C72BE82D474}" dt="2025-03-13T23:43:07.529" v="16"/>
          <ac:spMkLst>
            <pc:docMk/>
            <pc:sldMk cId="3441048361" sldId="436"/>
            <ac:spMk id="6" creationId="{3FF6DFE2-CA2E-12E5-22D1-3EBC2A086838}"/>
          </ac:spMkLst>
        </pc:spChg>
        <pc:spChg chg="add del mod ord">
          <ac:chgData name="MANUELA MIYUKI DIOGO MATSUMOTO" userId="S::manuela.matsumoto@sptech.school::7192bd79-127e-4b7d-b9cb-c2967cb4ea67" providerId="AD" clId="Web-{F75D7512-AA24-1AC0-6ACD-1C72BE82D474}" dt="2025-03-13T23:45:33.097" v="49"/>
          <ac:spMkLst>
            <pc:docMk/>
            <pc:sldMk cId="3441048361" sldId="436"/>
            <ac:spMk id="7" creationId="{EFFA4F84-80F0-8095-F4EE-81D754D145CE}"/>
          </ac:spMkLst>
        </pc:spChg>
        <pc:spChg chg="add mod">
          <ac:chgData name="MANUELA MIYUKI DIOGO MATSUMOTO" userId="S::manuela.matsumoto@sptech.school::7192bd79-127e-4b7d-b9cb-c2967cb4ea67" providerId="AD" clId="Web-{F75D7512-AA24-1AC0-6ACD-1C72BE82D474}" dt="2025-03-13T23:50:17.497" v="123" actId="1076"/>
          <ac:spMkLst>
            <pc:docMk/>
            <pc:sldMk cId="3441048361" sldId="436"/>
            <ac:spMk id="13" creationId="{8B3646EE-A869-9984-EA79-7BCCBE43F165}"/>
          </ac:spMkLst>
        </pc:spChg>
        <pc:spChg chg="add del mod">
          <ac:chgData name="MANUELA MIYUKI DIOGO MATSUMOTO" userId="S::manuela.matsumoto@sptech.school::7192bd79-127e-4b7d-b9cb-c2967cb4ea67" providerId="AD" clId="Web-{F75D7512-AA24-1AC0-6ACD-1C72BE82D474}" dt="2025-03-13T23:50:33.232" v="126"/>
          <ac:spMkLst>
            <pc:docMk/>
            <pc:sldMk cId="3441048361" sldId="436"/>
            <ac:spMk id="14" creationId="{69710D5F-8373-F438-FFCB-DF41A79756BF}"/>
          </ac:spMkLst>
        </pc:spChg>
        <pc:spChg chg="add mod">
          <ac:chgData name="MANUELA MIYUKI DIOGO MATSUMOTO" userId="S::manuela.matsumoto@sptech.school::7192bd79-127e-4b7d-b9cb-c2967cb4ea67" providerId="AD" clId="Web-{F75D7512-AA24-1AC0-6ACD-1C72BE82D474}" dt="2025-03-13T23:50:51.217" v="133" actId="1076"/>
          <ac:spMkLst>
            <pc:docMk/>
            <pc:sldMk cId="3441048361" sldId="436"/>
            <ac:spMk id="15" creationId="{860902DF-2BB8-0D4F-99E9-8835BB16A5AE}"/>
          </ac:spMkLst>
        </pc:spChg>
        <pc:inkChg chg="add del">
          <ac:chgData name="MANUELA MIYUKI DIOGO MATSUMOTO" userId="S::manuela.matsumoto@sptech.school::7192bd79-127e-4b7d-b9cb-c2967cb4ea67" providerId="AD" clId="Web-{F75D7512-AA24-1AC0-6ACD-1C72BE82D474}" dt="2025-03-13T23:47:01.194" v="57"/>
          <ac:inkMkLst>
            <pc:docMk/>
            <pc:sldMk cId="3441048361" sldId="436"/>
            <ac:inkMk id="9" creationId="{39D11BD5-A013-DC89-7D1E-75DF5A6D9952}"/>
          </ac:inkMkLst>
        </pc:inkChg>
        <pc:inkChg chg="add del">
          <ac:chgData name="MANUELA MIYUKI DIOGO MATSUMOTO" userId="S::manuela.matsumoto@sptech.school::7192bd79-127e-4b7d-b9cb-c2967cb4ea67" providerId="AD" clId="Web-{F75D7512-AA24-1AC0-6ACD-1C72BE82D474}" dt="2025-03-13T23:47:41.742" v="65"/>
          <ac:inkMkLst>
            <pc:docMk/>
            <pc:sldMk cId="3441048361" sldId="436"/>
            <ac:inkMk id="10" creationId="{E6E734CA-22C2-B2C6-659F-A0FAF5F01973}"/>
          </ac:inkMkLst>
        </pc:inkChg>
        <pc:inkChg chg="add del">
          <ac:chgData name="MANUELA MIYUKI DIOGO MATSUMOTO" userId="S::manuela.matsumoto@sptech.school::7192bd79-127e-4b7d-b9cb-c2967cb4ea67" providerId="AD" clId="Web-{F75D7512-AA24-1AC0-6ACD-1C72BE82D474}" dt="2025-03-13T23:47:53.727" v="69"/>
          <ac:inkMkLst>
            <pc:docMk/>
            <pc:sldMk cId="3441048361" sldId="436"/>
            <ac:inkMk id="11" creationId="{540E9A0D-4D05-884F-5EB1-EDD9BC4A8122}"/>
          </ac:inkMkLst>
        </pc:inkChg>
        <pc:inkChg chg="add del">
          <ac:chgData name="MANUELA MIYUKI DIOGO MATSUMOTO" userId="S::manuela.matsumoto@sptech.school::7192bd79-127e-4b7d-b9cb-c2967cb4ea67" providerId="AD" clId="Web-{F75D7512-AA24-1AC0-6ACD-1C72BE82D474}" dt="2025-03-13T23:47:58.492" v="71"/>
          <ac:inkMkLst>
            <pc:docMk/>
            <pc:sldMk cId="3441048361" sldId="436"/>
            <ac:inkMk id="12" creationId="{0AF854D0-B42E-EAEF-620F-2A01F0CBA474}"/>
          </ac:inkMkLst>
        </pc:inkChg>
        <pc:cxnChg chg="add del mod">
          <ac:chgData name="MANUELA MIYUKI DIOGO MATSUMOTO" userId="S::manuela.matsumoto@sptech.school::7192bd79-127e-4b7d-b9cb-c2967cb4ea67" providerId="AD" clId="Web-{F75D7512-AA24-1AC0-6ACD-1C72BE82D474}" dt="2025-03-13T23:46:43.912" v="55"/>
          <ac:cxnSpMkLst>
            <pc:docMk/>
            <pc:sldMk cId="3441048361" sldId="436"/>
            <ac:cxnSpMk id="8" creationId="{47C4113A-AAAF-C8A4-1AE3-DC4583AC154B}"/>
          </ac:cxnSpMkLst>
        </pc:cxnChg>
      </pc:sldChg>
      <pc:sldChg chg="addSp delSp modSp mod setBg">
        <pc:chgData name="MANUELA MIYUKI DIOGO MATSUMOTO" userId="S::manuela.matsumoto@sptech.school::7192bd79-127e-4b7d-b9cb-c2967cb4ea67" providerId="AD" clId="Web-{F75D7512-AA24-1AC0-6ACD-1C72BE82D474}" dt="2025-03-13T23:58:36.374" v="262" actId="20577"/>
        <pc:sldMkLst>
          <pc:docMk/>
          <pc:sldMk cId="2567017441" sldId="437"/>
        </pc:sldMkLst>
        <pc:spChg chg="mod">
          <ac:chgData name="MANUELA MIYUKI DIOGO MATSUMOTO" userId="S::manuela.matsumoto@sptech.school::7192bd79-127e-4b7d-b9cb-c2967cb4ea67" providerId="AD" clId="Web-{F75D7512-AA24-1AC0-6ACD-1C72BE82D474}" dt="2025-03-13T23:57:58.420" v="205" actId="20577"/>
          <ac:spMkLst>
            <pc:docMk/>
            <pc:sldMk cId="2567017441" sldId="437"/>
            <ac:spMk id="3" creationId="{19504103-6319-C1BA-994F-97D3A9F1AA56}"/>
          </ac:spMkLst>
        </pc:spChg>
        <pc:spChg chg="mod">
          <ac:chgData name="MANUELA MIYUKI DIOGO MATSUMOTO" userId="S::manuela.matsumoto@sptech.school::7192bd79-127e-4b7d-b9cb-c2967cb4ea67" providerId="AD" clId="Web-{F75D7512-AA24-1AC0-6ACD-1C72BE82D474}" dt="2025-03-13T23:58:36.374" v="262" actId="20577"/>
          <ac:spMkLst>
            <pc:docMk/>
            <pc:sldMk cId="2567017441" sldId="437"/>
            <ac:spMk id="4" creationId="{3D7927D6-AFA7-348E-8C32-400C1E6F321D}"/>
          </ac:spMkLst>
        </pc:spChg>
        <pc:inkChg chg="add del">
          <ac:chgData name="MANUELA MIYUKI DIOGO MATSUMOTO" userId="S::manuela.matsumoto@sptech.school::7192bd79-127e-4b7d-b9cb-c2967cb4ea67" providerId="AD" clId="Web-{F75D7512-AA24-1AC0-6ACD-1C72BE82D474}" dt="2025-03-13T23:47:08.991" v="61"/>
          <ac:inkMkLst>
            <pc:docMk/>
            <pc:sldMk cId="2567017441" sldId="437"/>
            <ac:inkMk id="5" creationId="{69B515E1-9C04-8AB0-6907-8AB64F8C3B0A}"/>
          </ac:inkMkLst>
        </pc:inkChg>
        <pc:inkChg chg="add del">
          <ac:chgData name="MANUELA MIYUKI DIOGO MATSUMOTO" userId="S::manuela.matsumoto@sptech.school::7192bd79-127e-4b7d-b9cb-c2967cb4ea67" providerId="AD" clId="Web-{F75D7512-AA24-1AC0-6ACD-1C72BE82D474}" dt="2025-03-13T23:47:06.725" v="60"/>
          <ac:inkMkLst>
            <pc:docMk/>
            <pc:sldMk cId="2567017441" sldId="437"/>
            <ac:inkMk id="6" creationId="{52C4B8A0-7BD6-1ABA-0513-6FD4FB069523}"/>
          </ac:inkMkLst>
        </pc:inkChg>
        <pc:inkChg chg="add del">
          <ac:chgData name="MANUELA MIYUKI DIOGO MATSUMOTO" userId="S::manuela.matsumoto@sptech.school::7192bd79-127e-4b7d-b9cb-c2967cb4ea67" providerId="AD" clId="Web-{F75D7512-AA24-1AC0-6ACD-1C72BE82D474}" dt="2025-03-13T23:47:45.633" v="66"/>
          <ac:inkMkLst>
            <pc:docMk/>
            <pc:sldMk cId="2567017441" sldId="437"/>
            <ac:inkMk id="7" creationId="{8C91CBE4-6B2E-5616-A90A-C5184DDB424D}"/>
          </ac:inkMkLst>
        </pc:inkChg>
      </pc:sldChg>
      <pc:sldChg chg="addSp delSp modSp mod setBg">
        <pc:chgData name="MANUELA MIYUKI DIOGO MATSUMOTO" userId="S::manuela.matsumoto@sptech.school::7192bd79-127e-4b7d-b9cb-c2967cb4ea67" providerId="AD" clId="Web-{F75D7512-AA24-1AC0-6ACD-1C72BE82D474}" dt="2025-03-13T23:57:44.794" v="200" actId="14100"/>
        <pc:sldMkLst>
          <pc:docMk/>
          <pc:sldMk cId="3124175302" sldId="438"/>
        </pc:sldMkLst>
        <pc:spChg chg="add del mod">
          <ac:chgData name="MANUELA MIYUKI DIOGO MATSUMOTO" userId="S::manuela.matsumoto@sptech.school::7192bd79-127e-4b7d-b9cb-c2967cb4ea67" providerId="AD" clId="Web-{F75D7512-AA24-1AC0-6ACD-1C72BE82D474}" dt="2025-03-13T23:51:38.656" v="141"/>
          <ac:spMkLst>
            <pc:docMk/>
            <pc:sldMk cId="3124175302" sldId="438"/>
            <ac:spMk id="3" creationId="{D5E36BCB-18BD-196F-3FBB-8A586E71AFB4}"/>
          </ac:spMkLst>
        </pc:spChg>
        <pc:spChg chg="mod">
          <ac:chgData name="MANUELA MIYUKI DIOGO MATSUMOTO" userId="S::manuela.matsumoto@sptech.school::7192bd79-127e-4b7d-b9cb-c2967cb4ea67" providerId="AD" clId="Web-{F75D7512-AA24-1AC0-6ACD-1C72BE82D474}" dt="2025-03-13T23:54:50.132" v="154"/>
          <ac:spMkLst>
            <pc:docMk/>
            <pc:sldMk cId="3124175302" sldId="438"/>
            <ac:spMk id="4" creationId="{258ECD88-7563-0E2D-38D6-262477CFE5A5}"/>
          </ac:spMkLst>
        </pc:spChg>
        <pc:spChg chg="mod">
          <ac:chgData name="MANUELA MIYUKI DIOGO MATSUMOTO" userId="S::manuela.matsumoto@sptech.school::7192bd79-127e-4b7d-b9cb-c2967cb4ea67" providerId="AD" clId="Web-{F75D7512-AA24-1AC0-6ACD-1C72BE82D474}" dt="2025-03-13T23:57:44.794" v="200" actId="14100"/>
          <ac:spMkLst>
            <pc:docMk/>
            <pc:sldMk cId="3124175302" sldId="438"/>
            <ac:spMk id="8" creationId="{9B282789-4F8B-D647-09EB-50D8FF6877D0}"/>
          </ac:spMkLst>
        </pc:spChg>
        <pc:spChg chg="add del mod">
          <ac:chgData name="MANUELA MIYUKI DIOGO MATSUMOTO" userId="S::manuela.matsumoto@sptech.school::7192bd79-127e-4b7d-b9cb-c2967cb4ea67" providerId="AD" clId="Web-{F75D7512-AA24-1AC0-6ACD-1C72BE82D474}" dt="2025-03-13T23:53:40.504" v="143"/>
          <ac:spMkLst>
            <pc:docMk/>
            <pc:sldMk cId="3124175302" sldId="438"/>
            <ac:spMk id="10" creationId="{418301FA-F449-34AE-6CC4-DB0B8A6FA73F}"/>
          </ac:spMkLst>
        </pc:spChg>
        <pc:spChg chg="add del mod">
          <ac:chgData name="MANUELA MIYUKI DIOGO MATSUMOTO" userId="S::manuela.matsumoto@sptech.school::7192bd79-127e-4b7d-b9cb-c2967cb4ea67" providerId="AD" clId="Web-{F75D7512-AA24-1AC0-6ACD-1C72BE82D474}" dt="2025-03-13T23:56:38.136" v="175"/>
          <ac:spMkLst>
            <pc:docMk/>
            <pc:sldMk cId="3124175302" sldId="438"/>
            <ac:spMk id="13" creationId="{9090861F-D23A-9E10-D77A-5F29AEFCFD45}"/>
          </ac:spMkLst>
        </pc:spChg>
        <pc:spChg chg="add del mod">
          <ac:chgData name="MANUELA MIYUKI DIOGO MATSUMOTO" userId="S::manuela.matsumoto@sptech.school::7192bd79-127e-4b7d-b9cb-c2967cb4ea67" providerId="AD" clId="Web-{F75D7512-AA24-1AC0-6ACD-1C72BE82D474}" dt="2025-03-13T23:57:07.902" v="183"/>
          <ac:spMkLst>
            <pc:docMk/>
            <pc:sldMk cId="3124175302" sldId="438"/>
            <ac:spMk id="15" creationId="{463182AC-CADE-65AD-909C-1AEE0DDEF349}"/>
          </ac:spMkLst>
        </pc:spChg>
        <pc:spChg chg="add del">
          <ac:chgData name="MANUELA MIYUKI DIOGO MATSUMOTO" userId="S::manuela.matsumoto@sptech.school::7192bd79-127e-4b7d-b9cb-c2967cb4ea67" providerId="AD" clId="Web-{F75D7512-AA24-1AC0-6ACD-1C72BE82D474}" dt="2025-03-13T23:57:07.902" v="183"/>
          <ac:spMkLst>
            <pc:docMk/>
            <pc:sldMk cId="3124175302" sldId="438"/>
            <ac:spMk id="16" creationId="{7A08E557-10DB-421A-876E-1AE58F8E07C4}"/>
          </ac:spMkLst>
        </pc:spChg>
        <pc:spChg chg="add del">
          <ac:chgData name="MANUELA MIYUKI DIOGO MATSUMOTO" userId="S::manuela.matsumoto@sptech.school::7192bd79-127e-4b7d-b9cb-c2967cb4ea67" providerId="AD" clId="Web-{F75D7512-AA24-1AC0-6ACD-1C72BE82D474}" dt="2025-03-13T23:57:07.902" v="183"/>
          <ac:spMkLst>
            <pc:docMk/>
            <pc:sldMk cId="3124175302" sldId="438"/>
            <ac:spMk id="18" creationId="{9BB8F2C0-5085-4286-BF3B-489C592A9C09}"/>
          </ac:spMkLst>
        </pc:spChg>
        <pc:spChg chg="add del">
          <ac:chgData name="MANUELA MIYUKI DIOGO MATSUMOTO" userId="S::manuela.matsumoto@sptech.school::7192bd79-127e-4b7d-b9cb-c2967cb4ea67" providerId="AD" clId="Web-{F75D7512-AA24-1AC0-6ACD-1C72BE82D474}" dt="2025-03-13T23:57:07.902" v="183"/>
          <ac:spMkLst>
            <pc:docMk/>
            <pc:sldMk cId="3124175302" sldId="438"/>
            <ac:spMk id="20" creationId="{E705AD56-8B1B-4111-AE73-A1DEC7073985}"/>
          </ac:spMkLst>
        </pc:spChg>
        <pc:spChg chg="add del">
          <ac:chgData name="MANUELA MIYUKI DIOGO MATSUMOTO" userId="S::manuela.matsumoto@sptech.school::7192bd79-127e-4b7d-b9cb-c2967cb4ea67" providerId="AD" clId="Web-{F75D7512-AA24-1AC0-6ACD-1C72BE82D474}" dt="2025-03-13T23:57:07.902" v="183"/>
          <ac:spMkLst>
            <pc:docMk/>
            <pc:sldMk cId="3124175302" sldId="438"/>
            <ac:spMk id="22" creationId="{0439D4E6-5229-413A-A17B-5910539E8BEC}"/>
          </ac:spMkLst>
        </pc:spChg>
        <pc:spChg chg="add">
          <ac:chgData name="MANUELA MIYUKI DIOGO MATSUMOTO" userId="S::manuela.matsumoto@sptech.school::7192bd79-127e-4b7d-b9cb-c2967cb4ea67" providerId="AD" clId="Web-{F75D7512-AA24-1AC0-6ACD-1C72BE82D474}" dt="2025-03-13T23:57:07.902" v="183"/>
          <ac:spMkLst>
            <pc:docMk/>
            <pc:sldMk cId="3124175302" sldId="438"/>
            <ac:spMk id="27" creationId="{7A08E557-10DB-421A-876E-1AE58F8E07C4}"/>
          </ac:spMkLst>
        </pc:spChg>
        <pc:spChg chg="add">
          <ac:chgData name="MANUELA MIYUKI DIOGO MATSUMOTO" userId="S::manuela.matsumoto@sptech.school::7192bd79-127e-4b7d-b9cb-c2967cb4ea67" providerId="AD" clId="Web-{F75D7512-AA24-1AC0-6ACD-1C72BE82D474}" dt="2025-03-13T23:57:07.902" v="183"/>
          <ac:spMkLst>
            <pc:docMk/>
            <pc:sldMk cId="3124175302" sldId="438"/>
            <ac:spMk id="29" creationId="{C71F5A19-AFB8-4ED6-8F86-8FE92E25FDAA}"/>
          </ac:spMkLst>
        </pc:spChg>
        <pc:spChg chg="add">
          <ac:chgData name="MANUELA MIYUKI DIOGO MATSUMOTO" userId="S::manuela.matsumoto@sptech.school::7192bd79-127e-4b7d-b9cb-c2967cb4ea67" providerId="AD" clId="Web-{F75D7512-AA24-1AC0-6ACD-1C72BE82D474}" dt="2025-03-13T23:57:07.902" v="183"/>
          <ac:spMkLst>
            <pc:docMk/>
            <pc:sldMk cId="3124175302" sldId="438"/>
            <ac:spMk id="33" creationId="{81859C0D-E18A-4C86-B214-4AC5F1CB6FC2}"/>
          </ac:spMkLst>
        </pc:spChg>
        <pc:spChg chg="add">
          <ac:chgData name="MANUELA MIYUKI DIOGO MATSUMOTO" userId="S::manuela.matsumoto@sptech.school::7192bd79-127e-4b7d-b9cb-c2967cb4ea67" providerId="AD" clId="Web-{F75D7512-AA24-1AC0-6ACD-1C72BE82D474}" dt="2025-03-13T23:57:07.902" v="183"/>
          <ac:spMkLst>
            <pc:docMk/>
            <pc:sldMk cId="3124175302" sldId="438"/>
            <ac:spMk id="35" creationId="{12E616F4-2B04-4A83-B9CB-BD61C5724CDF}"/>
          </ac:spMkLst>
        </pc:spChg>
        <pc:picChg chg="add del mod ord">
          <ac:chgData name="MANUELA MIYUKI DIOGO MATSUMOTO" userId="S::manuela.matsumoto@sptech.school::7192bd79-127e-4b7d-b9cb-c2967cb4ea67" providerId="AD" clId="Web-{F75D7512-AA24-1AC0-6ACD-1C72BE82D474}" dt="2025-03-13T23:51:25.453" v="136"/>
          <ac:picMkLst>
            <pc:docMk/>
            <pc:sldMk cId="3124175302" sldId="438"/>
            <ac:picMk id="5" creationId="{54010574-485A-F004-8C0D-534912D662E0}"/>
          </ac:picMkLst>
        </pc:picChg>
        <pc:picChg chg="add del">
          <ac:chgData name="MANUELA MIYUKI DIOGO MATSUMOTO" userId="S::manuela.matsumoto@sptech.school::7192bd79-127e-4b7d-b9cb-c2967cb4ea67" providerId="AD" clId="Web-{F75D7512-AA24-1AC0-6ACD-1C72BE82D474}" dt="2025-03-13T23:53:20.472" v="142"/>
          <ac:picMkLst>
            <pc:docMk/>
            <pc:sldMk cId="3124175302" sldId="438"/>
            <ac:picMk id="6" creationId="{2EBC5878-1007-0F8E-3940-DE9D1D088BC7}"/>
          </ac:picMkLst>
        </pc:picChg>
        <pc:picChg chg="add del mod ord">
          <ac:chgData name="MANUELA MIYUKI DIOGO MATSUMOTO" userId="S::manuela.matsumoto@sptech.school::7192bd79-127e-4b7d-b9cb-c2967cb4ea67" providerId="AD" clId="Web-{F75D7512-AA24-1AC0-6ACD-1C72BE82D474}" dt="2025-03-13T23:51:37.734" v="140"/>
          <ac:picMkLst>
            <pc:docMk/>
            <pc:sldMk cId="3124175302" sldId="438"/>
            <ac:picMk id="7" creationId="{41097CB2-B274-B433-2A16-CD4CD7DD7254}"/>
          </ac:picMkLst>
        </pc:picChg>
        <pc:picChg chg="add del mod ord modCrop">
          <ac:chgData name="MANUELA MIYUKI DIOGO MATSUMOTO" userId="S::manuela.matsumoto@sptech.school::7192bd79-127e-4b7d-b9cb-c2967cb4ea67" providerId="AD" clId="Web-{F75D7512-AA24-1AC0-6ACD-1C72BE82D474}" dt="2025-03-13T23:57:05.199" v="182"/>
          <ac:picMkLst>
            <pc:docMk/>
            <pc:sldMk cId="3124175302" sldId="438"/>
            <ac:picMk id="11" creationId="{79BEAE48-0C38-AFD7-EA18-568528BBE577}"/>
          </ac:picMkLst>
        </pc:picChg>
        <pc:picChg chg="add del mod">
          <ac:chgData name="MANUELA MIYUKI DIOGO MATSUMOTO" userId="S::manuela.matsumoto@sptech.school::7192bd79-127e-4b7d-b9cb-c2967cb4ea67" providerId="AD" clId="Web-{F75D7512-AA24-1AC0-6ACD-1C72BE82D474}" dt="2025-03-13T23:57:19.153" v="187"/>
          <ac:picMkLst>
            <pc:docMk/>
            <pc:sldMk cId="3124175302" sldId="438"/>
            <ac:picMk id="17" creationId="{BCB8E369-721C-8394-43B4-D31F1433AB39}"/>
          </ac:picMkLst>
        </pc:picChg>
      </pc:sldChg>
      <pc:sldChg chg="addSp delSp modSp mod">
        <pc:chgData name="MANUELA MIYUKI DIOGO MATSUMOTO" userId="S::manuela.matsumoto@sptech.school::7192bd79-127e-4b7d-b9cb-c2967cb4ea67" providerId="AD" clId="Web-{F75D7512-AA24-1AC0-6ACD-1C72BE82D474}" dt="2025-03-14T00:09:18.318" v="400" actId="1076"/>
        <pc:sldMkLst>
          <pc:docMk/>
          <pc:sldMk cId="2701710032" sldId="439"/>
        </pc:sldMkLst>
        <pc:spChg chg="add del mod">
          <ac:chgData name="MANUELA MIYUKI DIOGO MATSUMOTO" userId="S::manuela.matsumoto@sptech.school::7192bd79-127e-4b7d-b9cb-c2967cb4ea67" providerId="AD" clId="Web-{F75D7512-AA24-1AC0-6ACD-1C72BE82D474}" dt="2025-03-13T23:59:41.533" v="264"/>
          <ac:spMkLst>
            <pc:docMk/>
            <pc:sldMk cId="2701710032" sldId="439"/>
            <ac:spMk id="4" creationId="{2788C84C-F686-A191-09CC-1482B85C81C3}"/>
          </ac:spMkLst>
        </pc:spChg>
        <pc:spChg chg="add del mod">
          <ac:chgData name="MANUELA MIYUKI DIOGO MATSUMOTO" userId="S::manuela.matsumoto@sptech.school::7192bd79-127e-4b7d-b9cb-c2967cb4ea67" providerId="AD" clId="Web-{F75D7512-AA24-1AC0-6ACD-1C72BE82D474}" dt="2025-03-14T00:00:26.159" v="276"/>
          <ac:spMkLst>
            <pc:docMk/>
            <pc:sldMk cId="2701710032" sldId="439"/>
            <ac:spMk id="8" creationId="{497F4305-1561-0FB0-3A77-6206D7C1B2C9}"/>
          </ac:spMkLst>
        </pc:spChg>
        <pc:spChg chg="add del mod">
          <ac:chgData name="MANUELA MIYUKI DIOGO MATSUMOTO" userId="S::manuela.matsumoto@sptech.school::7192bd79-127e-4b7d-b9cb-c2967cb4ea67" providerId="AD" clId="Web-{F75D7512-AA24-1AC0-6ACD-1C72BE82D474}" dt="2025-03-14T00:00:23.800" v="274"/>
          <ac:spMkLst>
            <pc:docMk/>
            <pc:sldMk cId="2701710032" sldId="439"/>
            <ac:spMk id="11" creationId="{5A811A39-43C4-6E61-BD88-F5ADE894EEE5}"/>
          </ac:spMkLst>
        </pc:spChg>
        <pc:spChg chg="add del mod">
          <ac:chgData name="MANUELA MIYUKI DIOGO MATSUMOTO" userId="S::manuela.matsumoto@sptech.school::7192bd79-127e-4b7d-b9cb-c2967cb4ea67" providerId="AD" clId="Web-{F75D7512-AA24-1AC0-6ACD-1C72BE82D474}" dt="2025-03-14T00:01:46.006" v="289"/>
          <ac:spMkLst>
            <pc:docMk/>
            <pc:sldMk cId="2701710032" sldId="439"/>
            <ac:spMk id="13" creationId="{8025EF69-E5A0-8F0B-4547-0AF3117632CC}"/>
          </ac:spMkLst>
        </pc:spChg>
        <pc:spChg chg="mod">
          <ac:chgData name="MANUELA MIYUKI DIOGO MATSUMOTO" userId="S::manuela.matsumoto@sptech.school::7192bd79-127e-4b7d-b9cb-c2967cb4ea67" providerId="AD" clId="Web-{F75D7512-AA24-1AC0-6ACD-1C72BE82D474}" dt="2025-03-14T00:02:55.914" v="336" actId="1076"/>
          <ac:spMkLst>
            <pc:docMk/>
            <pc:sldMk cId="2701710032" sldId="439"/>
            <ac:spMk id="15" creationId="{37F92FBB-F1A6-DCA3-4B03-5EA99AE4B0DD}"/>
          </ac:spMkLst>
        </pc:spChg>
        <pc:spChg chg="mod">
          <ac:chgData name="MANUELA MIYUKI DIOGO MATSUMOTO" userId="S::manuela.matsumoto@sptech.school::7192bd79-127e-4b7d-b9cb-c2967cb4ea67" providerId="AD" clId="Web-{F75D7512-AA24-1AC0-6ACD-1C72BE82D474}" dt="2025-03-14T00:03:01.290" v="338" actId="1076"/>
          <ac:spMkLst>
            <pc:docMk/>
            <pc:sldMk cId="2701710032" sldId="439"/>
            <ac:spMk id="16" creationId="{43E47AC3-3E43-6A30-A709-127578992F3E}"/>
          </ac:spMkLst>
        </pc:spChg>
        <pc:spChg chg="add mod ord">
          <ac:chgData name="MANUELA MIYUKI DIOGO MATSUMOTO" userId="S::manuela.matsumoto@sptech.school::7192bd79-127e-4b7d-b9cb-c2967cb4ea67" providerId="AD" clId="Web-{F75D7512-AA24-1AC0-6ACD-1C72BE82D474}" dt="2025-03-14T00:09:12.850" v="399"/>
          <ac:spMkLst>
            <pc:docMk/>
            <pc:sldMk cId="2701710032" sldId="439"/>
            <ac:spMk id="21" creationId="{F0B1BC19-9B56-75A4-A105-D1AD8D64B73A}"/>
          </ac:spMkLst>
        </pc:spChg>
        <pc:graphicFrameChg chg="add del mod">
          <ac:chgData name="MANUELA MIYUKI DIOGO MATSUMOTO" userId="S::manuela.matsumoto@sptech.school::7192bd79-127e-4b7d-b9cb-c2967cb4ea67" providerId="AD" clId="Web-{F75D7512-AA24-1AC0-6ACD-1C72BE82D474}" dt="2025-03-14T00:04:34.027" v="353"/>
          <ac:graphicFrameMkLst>
            <pc:docMk/>
            <pc:sldMk cId="2701710032" sldId="439"/>
            <ac:graphicFrameMk id="18" creationId="{D7C3EFAC-5D40-F429-2E1F-C277E3770335}"/>
          </ac:graphicFrameMkLst>
        </pc:graphicFrameChg>
        <pc:graphicFrameChg chg="add del mod topLvl modGraphic">
          <ac:chgData name="MANUELA MIYUKI DIOGO MATSUMOTO" userId="S::manuela.matsumoto@sptech.school::7192bd79-127e-4b7d-b9cb-c2967cb4ea67" providerId="AD" clId="Web-{F75D7512-AA24-1AC0-6ACD-1C72BE82D474}" dt="2025-03-14T00:05:06.966" v="358"/>
          <ac:graphicFrameMkLst>
            <pc:docMk/>
            <pc:sldMk cId="2701710032" sldId="439"/>
            <ac:graphicFrameMk id="19" creationId="{78CA95EA-22A6-EBF9-DB32-603151417754}"/>
          </ac:graphicFrameMkLst>
        </pc:graphicFrameChg>
        <pc:picChg chg="add del mod ord modCrop">
          <ac:chgData name="MANUELA MIYUKI DIOGO MATSUMOTO" userId="S::manuela.matsumoto@sptech.school::7192bd79-127e-4b7d-b9cb-c2967cb4ea67" providerId="AD" clId="Web-{F75D7512-AA24-1AC0-6ACD-1C72BE82D474}" dt="2025-03-14T00:01:34.099" v="285"/>
          <ac:picMkLst>
            <pc:docMk/>
            <pc:sldMk cId="2701710032" sldId="439"/>
            <ac:picMk id="5" creationId="{DF68F6F7-9B57-9338-1520-FE43E52C581B}"/>
          </ac:picMkLst>
        </pc:picChg>
        <pc:picChg chg="add del mod">
          <ac:chgData name="MANUELA MIYUKI DIOGO MATSUMOTO" userId="S::manuela.matsumoto@sptech.school::7192bd79-127e-4b7d-b9cb-c2967cb4ea67" providerId="AD" clId="Web-{F75D7512-AA24-1AC0-6ACD-1C72BE82D474}" dt="2025-03-14T00:00:13.768" v="268"/>
          <ac:picMkLst>
            <pc:docMk/>
            <pc:sldMk cId="2701710032" sldId="439"/>
            <ac:picMk id="6" creationId="{1A5DFB7B-28AE-C986-A8FB-1815A1F72C47}"/>
          </ac:picMkLst>
        </pc:picChg>
        <pc:picChg chg="add del mod ord">
          <ac:chgData name="MANUELA MIYUKI DIOGO MATSUMOTO" userId="S::manuela.matsumoto@sptech.school::7192bd79-127e-4b7d-b9cb-c2967cb4ea67" providerId="AD" clId="Web-{F75D7512-AA24-1AC0-6ACD-1C72BE82D474}" dt="2025-03-14T00:00:25.175" v="275"/>
          <ac:picMkLst>
            <pc:docMk/>
            <pc:sldMk cId="2701710032" sldId="439"/>
            <ac:picMk id="9" creationId="{2D77E666-866C-80D8-F1B3-C97F19CD060C}"/>
          </ac:picMkLst>
        </pc:picChg>
        <pc:picChg chg="add del mod">
          <ac:chgData name="MANUELA MIYUKI DIOGO MATSUMOTO" userId="S::manuela.matsumoto@sptech.school::7192bd79-127e-4b7d-b9cb-c2967cb4ea67" providerId="AD" clId="Web-{F75D7512-AA24-1AC0-6ACD-1C72BE82D474}" dt="2025-03-14T00:03:27.353" v="342"/>
          <ac:picMkLst>
            <pc:docMk/>
            <pc:sldMk cId="2701710032" sldId="439"/>
            <ac:picMk id="14" creationId="{B1EC4171-0702-AC3C-2EA0-35FF6AB667F4}"/>
          </ac:picMkLst>
        </pc:picChg>
        <pc:picChg chg="add del mod">
          <ac:chgData name="MANUELA MIYUKI DIOGO MATSUMOTO" userId="S::manuela.matsumoto@sptech.school::7192bd79-127e-4b7d-b9cb-c2967cb4ea67" providerId="AD" clId="Web-{F75D7512-AA24-1AC0-6ACD-1C72BE82D474}" dt="2025-03-14T00:05:38.701" v="360"/>
          <ac:picMkLst>
            <pc:docMk/>
            <pc:sldMk cId="2701710032" sldId="439"/>
            <ac:picMk id="17" creationId="{4901062F-1590-4DD1-07D6-A4FBF521BECC}"/>
          </ac:picMkLst>
        </pc:picChg>
        <pc:picChg chg="add mod">
          <ac:chgData name="MANUELA MIYUKI DIOGO MATSUMOTO" userId="S::manuela.matsumoto@sptech.school::7192bd79-127e-4b7d-b9cb-c2967cb4ea67" providerId="AD" clId="Web-{F75D7512-AA24-1AC0-6ACD-1C72BE82D474}" dt="2025-03-14T00:09:18.318" v="400" actId="1076"/>
          <ac:picMkLst>
            <pc:docMk/>
            <pc:sldMk cId="2701710032" sldId="439"/>
            <ac:picMk id="20" creationId="{B969A9D0-42C2-3586-3266-4F53C605CA8B}"/>
          </ac:picMkLst>
        </pc:picChg>
        <pc:picChg chg="del">
          <ac:chgData name="MANUELA MIYUKI DIOGO MATSUMOTO" userId="S::manuela.matsumoto@sptech.school::7192bd79-127e-4b7d-b9cb-c2967cb4ea67" providerId="AD" clId="Web-{F75D7512-AA24-1AC0-6ACD-1C72BE82D474}" dt="2025-03-13T23:59:19.297" v="263"/>
          <ac:picMkLst>
            <pc:docMk/>
            <pc:sldMk cId="2701710032" sldId="439"/>
            <ac:picMk id="24" creationId="{61357E36-869D-B6D4-3E6E-ED43A227E59C}"/>
          </ac:picMkLst>
        </pc:picChg>
      </pc:sldChg>
      <pc:sldChg chg="addSp modSp mod">
        <pc:chgData name="MANUELA MIYUKI DIOGO MATSUMOTO" userId="S::manuela.matsumoto@sptech.school::7192bd79-127e-4b7d-b9cb-c2967cb4ea67" providerId="AD" clId="Web-{F75D7512-AA24-1AC0-6ACD-1C72BE82D474}" dt="2025-03-14T00:18:32.494" v="612" actId="1076"/>
        <pc:sldMkLst>
          <pc:docMk/>
          <pc:sldMk cId="3457628484" sldId="440"/>
        </pc:sldMkLst>
        <pc:spChg chg="mod">
          <ac:chgData name="MANUELA MIYUKI DIOGO MATSUMOTO" userId="S::manuela.matsumoto@sptech.school::7192bd79-127e-4b7d-b9cb-c2967cb4ea67" providerId="AD" clId="Web-{F75D7512-AA24-1AC0-6ACD-1C72BE82D474}" dt="2025-03-14T00:17:54.383" v="597" actId="1076"/>
          <ac:spMkLst>
            <pc:docMk/>
            <pc:sldMk cId="3457628484" sldId="440"/>
            <ac:spMk id="3" creationId="{160027CB-3C27-FC4C-AEF9-685A21EA1B94}"/>
          </ac:spMkLst>
        </pc:spChg>
        <pc:spChg chg="mod">
          <ac:chgData name="MANUELA MIYUKI DIOGO MATSUMOTO" userId="S::manuela.matsumoto@sptech.school::7192bd79-127e-4b7d-b9cb-c2967cb4ea67" providerId="AD" clId="Web-{F75D7512-AA24-1AC0-6ACD-1C72BE82D474}" dt="2025-03-14T00:18:22.447" v="607" actId="14100"/>
          <ac:spMkLst>
            <pc:docMk/>
            <pc:sldMk cId="3457628484" sldId="440"/>
            <ac:spMk id="4" creationId="{7B25569D-4B51-26CD-C967-65D3F4059DB9}"/>
          </ac:spMkLst>
        </pc:spChg>
        <pc:picChg chg="add mod">
          <ac:chgData name="MANUELA MIYUKI DIOGO MATSUMOTO" userId="S::manuela.matsumoto@sptech.school::7192bd79-127e-4b7d-b9cb-c2967cb4ea67" providerId="AD" clId="Web-{F75D7512-AA24-1AC0-6ACD-1C72BE82D474}" dt="2025-03-14T00:18:32.494" v="612" actId="1076"/>
          <ac:picMkLst>
            <pc:docMk/>
            <pc:sldMk cId="3457628484" sldId="440"/>
            <ac:picMk id="5" creationId="{03019013-1CEE-1086-86CA-C96EE7C8CE58}"/>
          </ac:picMkLst>
        </pc:picChg>
      </pc:sldChg>
      <pc:sldChg chg="modSp mod">
        <pc:chgData name="MANUELA MIYUKI DIOGO MATSUMOTO" userId="S::manuela.matsumoto@sptech.school::7192bd79-127e-4b7d-b9cb-c2967cb4ea67" providerId="AD" clId="Web-{F75D7512-AA24-1AC0-6ACD-1C72BE82D474}" dt="2025-03-14T00:15:24.534" v="557" actId="14100"/>
        <pc:sldMkLst>
          <pc:docMk/>
          <pc:sldMk cId="2470345671" sldId="441"/>
        </pc:sldMkLst>
        <pc:spChg chg="mod">
          <ac:chgData name="MANUELA MIYUKI DIOGO MATSUMOTO" userId="S::manuela.matsumoto@sptech.school::7192bd79-127e-4b7d-b9cb-c2967cb4ea67" providerId="AD" clId="Web-{F75D7512-AA24-1AC0-6ACD-1C72BE82D474}" dt="2025-03-14T00:14:52.518" v="544" actId="20577"/>
          <ac:spMkLst>
            <pc:docMk/>
            <pc:sldMk cId="2470345671" sldId="441"/>
            <ac:spMk id="3" creationId="{68C2EC19-A157-8389-07DB-650659081F52}"/>
          </ac:spMkLst>
        </pc:spChg>
        <pc:spChg chg="mod">
          <ac:chgData name="MANUELA MIYUKI DIOGO MATSUMOTO" userId="S::manuela.matsumoto@sptech.school::7192bd79-127e-4b7d-b9cb-c2967cb4ea67" providerId="AD" clId="Web-{F75D7512-AA24-1AC0-6ACD-1C72BE82D474}" dt="2025-03-14T00:15:24.534" v="557" actId="14100"/>
          <ac:spMkLst>
            <pc:docMk/>
            <pc:sldMk cId="2470345671" sldId="441"/>
            <ac:spMk id="4" creationId="{B9D6390D-BFD6-DF07-2067-06D2785D587D}"/>
          </ac:spMkLst>
        </pc:spChg>
      </pc:sldChg>
      <pc:sldChg chg="modSp mod">
        <pc:chgData name="MANUELA MIYUKI DIOGO MATSUMOTO" userId="S::manuela.matsumoto@sptech.school::7192bd79-127e-4b7d-b9cb-c2967cb4ea67" providerId="AD" clId="Web-{F75D7512-AA24-1AC0-6ACD-1C72BE82D474}" dt="2025-03-14T00:17:00.366" v="582" actId="20577"/>
        <pc:sldMkLst>
          <pc:docMk/>
          <pc:sldMk cId="3421864832" sldId="442"/>
        </pc:sldMkLst>
        <pc:spChg chg="mod">
          <ac:chgData name="MANUELA MIYUKI DIOGO MATSUMOTO" userId="S::manuela.matsumoto@sptech.school::7192bd79-127e-4b7d-b9cb-c2967cb4ea67" providerId="AD" clId="Web-{F75D7512-AA24-1AC0-6ACD-1C72BE82D474}" dt="2025-03-14T00:16:13.474" v="562" actId="20577"/>
          <ac:spMkLst>
            <pc:docMk/>
            <pc:sldMk cId="3421864832" sldId="442"/>
            <ac:spMk id="3" creationId="{4F465791-02C3-85CB-EC2D-AE1D097AD894}"/>
          </ac:spMkLst>
        </pc:spChg>
        <pc:spChg chg="mod">
          <ac:chgData name="MANUELA MIYUKI DIOGO MATSUMOTO" userId="S::manuela.matsumoto@sptech.school::7192bd79-127e-4b7d-b9cb-c2967cb4ea67" providerId="AD" clId="Web-{F75D7512-AA24-1AC0-6ACD-1C72BE82D474}" dt="2025-03-14T00:16:54.647" v="578" actId="20577"/>
          <ac:spMkLst>
            <pc:docMk/>
            <pc:sldMk cId="3421864832" sldId="442"/>
            <ac:spMk id="4" creationId="{607CC286-7253-B31F-DFE6-802920A9FC68}"/>
          </ac:spMkLst>
        </pc:spChg>
        <pc:spChg chg="mod">
          <ac:chgData name="MANUELA MIYUKI DIOGO MATSUMOTO" userId="S::manuela.matsumoto@sptech.school::7192bd79-127e-4b7d-b9cb-c2967cb4ea67" providerId="AD" clId="Web-{F75D7512-AA24-1AC0-6ACD-1C72BE82D474}" dt="2025-03-14T00:17:00.366" v="582" actId="20577"/>
          <ac:spMkLst>
            <pc:docMk/>
            <pc:sldMk cId="3421864832" sldId="442"/>
            <ac:spMk id="5" creationId="{A6D75BC5-46CC-A36D-B72E-AE0A832FACB9}"/>
          </ac:spMkLst>
        </pc:spChg>
      </pc:sldChg>
      <pc:sldChg chg="mod">
        <pc:chgData name="MANUELA MIYUKI DIOGO MATSUMOTO" userId="S::manuela.matsumoto@sptech.school::7192bd79-127e-4b7d-b9cb-c2967cb4ea67" providerId="AD" clId="Web-{F75D7512-AA24-1AC0-6ACD-1C72BE82D474}" dt="2025-03-13T23:36:11.479" v="7"/>
        <pc:sldMkLst>
          <pc:docMk/>
          <pc:sldMk cId="4154249392" sldId="443"/>
        </pc:sldMkLst>
      </pc:sldChg>
      <pc:sldChg chg="mod">
        <pc:chgData name="MANUELA MIYUKI DIOGO MATSUMOTO" userId="S::manuela.matsumoto@sptech.school::7192bd79-127e-4b7d-b9cb-c2967cb4ea67" providerId="AD" clId="Web-{F75D7512-AA24-1AC0-6ACD-1C72BE82D474}" dt="2025-03-13T23:36:11.479" v="7"/>
        <pc:sldMkLst>
          <pc:docMk/>
          <pc:sldMk cId="248113133" sldId="444"/>
        </pc:sldMkLst>
      </pc:sldChg>
      <pc:sldChg chg="mod">
        <pc:chgData name="MANUELA MIYUKI DIOGO MATSUMOTO" userId="S::manuela.matsumoto@sptech.school::7192bd79-127e-4b7d-b9cb-c2967cb4ea67" providerId="AD" clId="Web-{F75D7512-AA24-1AC0-6ACD-1C72BE82D474}" dt="2025-03-13T23:36:11.479" v="7"/>
        <pc:sldMkLst>
          <pc:docMk/>
          <pc:sldMk cId="1748824049" sldId="445"/>
        </pc:sldMkLst>
      </pc:sldChg>
      <pc:sldChg chg="mod">
        <pc:chgData name="MANUELA MIYUKI DIOGO MATSUMOTO" userId="S::manuela.matsumoto@sptech.school::7192bd79-127e-4b7d-b9cb-c2967cb4ea67" providerId="AD" clId="Web-{F75D7512-AA24-1AC0-6ACD-1C72BE82D474}" dt="2025-03-13T23:36:11.479" v="7"/>
        <pc:sldMkLst>
          <pc:docMk/>
          <pc:sldMk cId="517068035" sldId="446"/>
        </pc:sldMkLst>
      </pc:sldChg>
      <pc:sldChg chg="mod">
        <pc:chgData name="MANUELA MIYUKI DIOGO MATSUMOTO" userId="S::manuela.matsumoto@sptech.school::7192bd79-127e-4b7d-b9cb-c2967cb4ea67" providerId="AD" clId="Web-{F75D7512-AA24-1AC0-6ACD-1C72BE82D474}" dt="2025-03-13T23:36:11.479" v="7"/>
        <pc:sldMkLst>
          <pc:docMk/>
          <pc:sldMk cId="1631804628" sldId="447"/>
        </pc:sldMkLst>
      </pc:sldChg>
      <pc:sldMasterChg chg="mod setBg modSldLayout">
        <pc:chgData name="MANUELA MIYUKI DIOGO MATSUMOTO" userId="S::manuela.matsumoto@sptech.school::7192bd79-127e-4b7d-b9cb-c2967cb4ea67" providerId="AD" clId="Web-{F75D7512-AA24-1AC0-6ACD-1C72BE82D474}" dt="2025-03-13T23:36:11.479" v="7"/>
        <pc:sldMasterMkLst>
          <pc:docMk/>
          <pc:sldMasterMk cId="1023290936" sldId="2147483712"/>
        </pc:sldMasterMkLst>
        <pc:sldLayoutChg chg="mod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512113060" sldId="2147483713"/>
          </pc:sldLayoutMkLst>
        </pc:sldLayoutChg>
        <pc:sldLayoutChg chg="mod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1578278754" sldId="2147483714"/>
          </pc:sldLayoutMkLst>
        </pc:sldLayoutChg>
        <pc:sldLayoutChg chg="mod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3226906605" sldId="2147483715"/>
          </pc:sldLayoutMkLst>
        </pc:sldLayoutChg>
        <pc:sldLayoutChg chg="mod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335764022" sldId="2147483716"/>
          </pc:sldLayoutMkLst>
        </pc:sldLayoutChg>
        <pc:sldLayoutChg chg="mod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2436477002" sldId="2147483717"/>
          </pc:sldLayoutMkLst>
        </pc:sldLayoutChg>
        <pc:sldLayoutChg chg="mod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2216629128" sldId="2147483718"/>
          </pc:sldLayoutMkLst>
        </pc:sldLayoutChg>
        <pc:sldLayoutChg chg="mod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110839543" sldId="2147483719"/>
          </pc:sldLayoutMkLst>
        </pc:sldLayoutChg>
        <pc:sldLayoutChg chg="mod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3247773706" sldId="2147483720"/>
          </pc:sldLayoutMkLst>
        </pc:sldLayoutChg>
        <pc:sldLayoutChg chg="mod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785334289" sldId="2147483721"/>
          </pc:sldLayoutMkLst>
        </pc:sldLayoutChg>
        <pc:sldLayoutChg chg="mod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509430885" sldId="2147483722"/>
          </pc:sldLayoutMkLst>
        </pc:sldLayoutChg>
        <pc:sldLayoutChg chg="mod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1867728041" sldId="2147483723"/>
          </pc:sldLayoutMkLst>
        </pc:sldLayoutChg>
        <pc:sldLayoutChg chg="mod setFolMasterObjs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4170910792" sldId="2147483724"/>
          </pc:sldLayoutMkLst>
        </pc:sldLayoutChg>
        <pc:sldLayoutChg chg="mod setFolMasterObjs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2505686733" sldId="2147483725"/>
          </pc:sldLayoutMkLst>
        </pc:sldLayoutChg>
        <pc:sldLayoutChg chg="mod setFolMasterObjs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2639244948" sldId="2147483726"/>
          </pc:sldLayoutMkLst>
        </pc:sldLayoutChg>
        <pc:sldLayoutChg chg="mod setFolMasterObjs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3818047005" sldId="2147483727"/>
          </pc:sldLayoutMkLst>
        </pc:sldLayoutChg>
        <pc:sldLayoutChg chg="mod setFolMasterObjs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4247596021" sldId="2147483728"/>
          </pc:sldLayoutMkLst>
        </pc:sldLayoutChg>
        <pc:sldLayoutChg chg="mod setFolMasterObjs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2142584876" sldId="2147483729"/>
          </pc:sldLayoutMkLst>
        </pc:sldLayoutChg>
        <pc:sldLayoutChg chg="mod setFolMasterObjs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2875464945" sldId="2147483730"/>
          </pc:sldLayoutMkLst>
        </pc:sldLayoutChg>
        <pc:sldLayoutChg chg="mod setFolMasterObjs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3387435247" sldId="2147483731"/>
          </pc:sldLayoutMkLst>
        </pc:sldLayoutChg>
        <pc:sldLayoutChg chg="mod setFolMasterObjs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3134923700" sldId="2147483732"/>
          </pc:sldLayoutMkLst>
        </pc:sldLayoutChg>
        <pc:sldLayoutChg chg="mod setFolMasterObjs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1635703934" sldId="2147483733"/>
          </pc:sldLayoutMkLst>
        </pc:sldLayoutChg>
        <pc:sldLayoutChg chg="mod setFolMasterObjs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783333222" sldId="2147483734"/>
          </pc:sldLayoutMkLst>
        </pc:sldLayoutChg>
        <pc:sldLayoutChg chg="mod setFolMasterObjs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1184531718" sldId="2147483735"/>
          </pc:sldLayoutMkLst>
        </pc:sldLayoutChg>
        <pc:sldLayoutChg chg="mod setFolMasterObjs">
          <pc:chgData name="MANUELA MIYUKI DIOGO MATSUMOTO" userId="S::manuela.matsumoto@sptech.school::7192bd79-127e-4b7d-b9cb-c2967cb4ea67" providerId="AD" clId="Web-{F75D7512-AA24-1AC0-6ACD-1C72BE82D474}" dt="2025-03-13T23:36:11.479" v="7"/>
          <pc:sldLayoutMkLst>
            <pc:docMk/>
            <pc:sldMasterMk cId="1023290936" sldId="2147483712"/>
            <pc:sldLayoutMk cId="1518950626" sldId="2147483736"/>
          </pc:sldLayoutMkLst>
        </pc:sldLayoutChg>
      </pc:sldMasterChg>
    </pc:docChg>
  </pc:docChgLst>
  <pc:docChgLst>
    <pc:chgData name="MANUELA MIYUKI DIOGO MATSUMOTO" userId="S::manuela.matsumoto@sptech.school::7192bd79-127e-4b7d-b9cb-c2967cb4ea67" providerId="AD" clId="Web-{648B39FC-F5DF-B829-5D7D-7C4462B0EB98}"/>
    <pc:docChg chg="modSld">
      <pc:chgData name="MANUELA MIYUKI DIOGO MATSUMOTO" userId="S::manuela.matsumoto@sptech.school::7192bd79-127e-4b7d-b9cb-c2967cb4ea67" providerId="AD" clId="Web-{648B39FC-F5DF-B829-5D7D-7C4462B0EB98}" dt="2025-03-14T19:43:38.152" v="2" actId="20577"/>
      <pc:docMkLst>
        <pc:docMk/>
      </pc:docMkLst>
      <pc:sldChg chg="modSp">
        <pc:chgData name="MANUELA MIYUKI DIOGO MATSUMOTO" userId="S::manuela.matsumoto@sptech.school::7192bd79-127e-4b7d-b9cb-c2967cb4ea67" providerId="AD" clId="Web-{648B39FC-F5DF-B829-5D7D-7C4462B0EB98}" dt="2025-03-14T19:43:38.152" v="2" actId="20577"/>
        <pc:sldMkLst>
          <pc:docMk/>
          <pc:sldMk cId="317941535" sldId="448"/>
        </pc:sldMkLst>
        <pc:spChg chg="mod">
          <ac:chgData name="MANUELA MIYUKI DIOGO MATSUMOTO" userId="S::manuela.matsumoto@sptech.school::7192bd79-127e-4b7d-b9cb-c2967cb4ea67" providerId="AD" clId="Web-{648B39FC-F5DF-B829-5D7D-7C4462B0EB98}" dt="2025-03-14T19:43:38.152" v="2" actId="20577"/>
          <ac:spMkLst>
            <pc:docMk/>
            <pc:sldMk cId="317941535" sldId="448"/>
            <ac:spMk id="2" creationId="{A4380AE0-4855-EEDD-0D56-3667B67B74DC}"/>
          </ac:spMkLst>
        </pc:spChg>
      </pc:sldChg>
    </pc:docChg>
  </pc:docChgLst>
  <pc:docChgLst>
    <pc:chgData name="ANNA LUIZA YASSUE SEGARRA MAEGAKI" userId="S::anna.maegaki@sptech.school::ea9a488a-71ea-4dc4-90d6-ab1c8a6768db" providerId="AD" clId="Web-{F78C3493-5D97-F4A7-23FB-07C435481238}"/>
    <pc:docChg chg="modSld">
      <pc:chgData name="ANNA LUIZA YASSUE SEGARRA MAEGAKI" userId="S::anna.maegaki@sptech.school::ea9a488a-71ea-4dc4-90d6-ab1c8a6768db" providerId="AD" clId="Web-{F78C3493-5D97-F4A7-23FB-07C435481238}" dt="2025-03-17T15:39:31.395" v="24" actId="14100"/>
      <pc:docMkLst>
        <pc:docMk/>
      </pc:docMkLst>
      <pc:sldChg chg="modSp">
        <pc:chgData name="ANNA LUIZA YASSUE SEGARRA MAEGAKI" userId="S::anna.maegaki@sptech.school::ea9a488a-71ea-4dc4-90d6-ab1c8a6768db" providerId="AD" clId="Web-{F78C3493-5D97-F4A7-23FB-07C435481238}" dt="2025-03-17T15:36:49.719" v="19" actId="20577"/>
        <pc:sldMkLst>
          <pc:docMk/>
          <pc:sldMk cId="3124175302" sldId="438"/>
        </pc:sldMkLst>
        <pc:spChg chg="mod">
          <ac:chgData name="ANNA LUIZA YASSUE SEGARRA MAEGAKI" userId="S::anna.maegaki@sptech.school::ea9a488a-71ea-4dc4-90d6-ab1c8a6768db" providerId="AD" clId="Web-{F78C3493-5D97-F4A7-23FB-07C435481238}" dt="2025-03-17T15:07:27.043" v="12" actId="14100"/>
          <ac:spMkLst>
            <pc:docMk/>
            <pc:sldMk cId="3124175302" sldId="438"/>
            <ac:spMk id="4" creationId="{258ECD88-7563-0E2D-38D6-262477CFE5A5}"/>
          </ac:spMkLst>
        </pc:spChg>
        <pc:spChg chg="mod">
          <ac:chgData name="ANNA LUIZA YASSUE SEGARRA MAEGAKI" userId="S::anna.maegaki@sptech.school::ea9a488a-71ea-4dc4-90d6-ab1c8a6768db" providerId="AD" clId="Web-{F78C3493-5D97-F4A7-23FB-07C435481238}" dt="2025-03-17T15:36:49.719" v="19" actId="20577"/>
          <ac:spMkLst>
            <pc:docMk/>
            <pc:sldMk cId="3124175302" sldId="438"/>
            <ac:spMk id="8" creationId="{9B282789-4F8B-D647-09EB-50D8FF6877D0}"/>
          </ac:spMkLst>
        </pc:spChg>
      </pc:sldChg>
      <pc:sldChg chg="modSp">
        <pc:chgData name="ANNA LUIZA YASSUE SEGARRA MAEGAKI" userId="S::anna.maegaki@sptech.school::ea9a488a-71ea-4dc4-90d6-ab1c8a6768db" providerId="AD" clId="Web-{F78C3493-5D97-F4A7-23FB-07C435481238}" dt="2025-03-17T15:38:43.550" v="23" actId="1076"/>
        <pc:sldMkLst>
          <pc:docMk/>
          <pc:sldMk cId="4154249392" sldId="443"/>
        </pc:sldMkLst>
        <pc:picChg chg="mod modCrop">
          <ac:chgData name="ANNA LUIZA YASSUE SEGARRA MAEGAKI" userId="S::anna.maegaki@sptech.school::ea9a488a-71ea-4dc4-90d6-ab1c8a6768db" providerId="AD" clId="Web-{F78C3493-5D97-F4A7-23FB-07C435481238}" dt="2025-03-17T15:38:43.550" v="23" actId="1076"/>
          <ac:picMkLst>
            <pc:docMk/>
            <pc:sldMk cId="4154249392" sldId="443"/>
            <ac:picMk id="5" creationId="{A0E04C36-E3D8-9E77-0821-C4D133612A58}"/>
          </ac:picMkLst>
        </pc:picChg>
      </pc:sldChg>
      <pc:sldChg chg="modSp">
        <pc:chgData name="ANNA LUIZA YASSUE SEGARRA MAEGAKI" userId="S::anna.maegaki@sptech.school::ea9a488a-71ea-4dc4-90d6-ab1c8a6768db" providerId="AD" clId="Web-{F78C3493-5D97-F4A7-23FB-07C435481238}" dt="2025-03-17T15:39:31.395" v="24" actId="14100"/>
        <pc:sldMkLst>
          <pc:docMk/>
          <pc:sldMk cId="248113133" sldId="444"/>
        </pc:sldMkLst>
        <pc:spChg chg="mod">
          <ac:chgData name="ANNA LUIZA YASSUE SEGARRA MAEGAKI" userId="S::anna.maegaki@sptech.school::ea9a488a-71ea-4dc4-90d6-ab1c8a6768db" providerId="AD" clId="Web-{F78C3493-5D97-F4A7-23FB-07C435481238}" dt="2025-03-17T15:39:31.395" v="24" actId="14100"/>
          <ac:spMkLst>
            <pc:docMk/>
            <pc:sldMk cId="248113133" sldId="444"/>
            <ac:spMk id="3" creationId="{FF270016-E0B6-DAC7-B6DA-CC7F3A15D04F}"/>
          </ac:spMkLst>
        </pc:spChg>
      </pc:sldChg>
    </pc:docChg>
  </pc:docChgLst>
  <pc:docChgLst>
    <pc:chgData name="RENAN ANTONINI PEREIRA" userId="S::renan.pereira@sptech.school::1c3451c4-d9ed-4625-932c-aad84bab7d30" providerId="AD" clId="Web-{2D2DD367-7129-2706-4571-C304E1225503}"/>
    <pc:docChg chg="modSld">
      <pc:chgData name="RENAN ANTONINI PEREIRA" userId="S::renan.pereira@sptech.school::1c3451c4-d9ed-4625-932c-aad84bab7d30" providerId="AD" clId="Web-{2D2DD367-7129-2706-4571-C304E1225503}" dt="2025-03-17T13:50:15.916" v="14"/>
      <pc:docMkLst>
        <pc:docMk/>
      </pc:docMkLst>
      <pc:sldChg chg="modAnim">
        <pc:chgData name="RENAN ANTONINI PEREIRA" userId="S::renan.pereira@sptech.school::1c3451c4-d9ed-4625-932c-aad84bab7d30" providerId="AD" clId="Web-{2D2DD367-7129-2706-4571-C304E1225503}" dt="2025-03-17T13:50:15.916" v="14"/>
        <pc:sldMkLst>
          <pc:docMk/>
          <pc:sldMk cId="2629347362" sldId="449"/>
        </pc:sldMkLst>
      </pc:sldChg>
    </pc:docChg>
  </pc:docChgLst>
  <pc:docChgLst>
    <pc:chgData name="MANUELA MIYUKI DIOGO MATSUMOTO" userId="S::manuela.matsumoto@sptech.school::7192bd79-127e-4b7d-b9cb-c2967cb4ea67" providerId="AD" clId="Web-{AFAEE96A-EA17-0B7D-B803-F078560EB97F}"/>
    <pc:docChg chg="modSld sldOrd">
      <pc:chgData name="MANUELA MIYUKI DIOGO MATSUMOTO" userId="S::manuela.matsumoto@sptech.school::7192bd79-127e-4b7d-b9cb-c2967cb4ea67" providerId="AD" clId="Web-{AFAEE96A-EA17-0B7D-B803-F078560EB97F}" dt="2025-03-17T14:47:18.914" v="15"/>
      <pc:docMkLst>
        <pc:docMk/>
      </pc:docMkLst>
      <pc:sldChg chg="addAnim delAnim">
        <pc:chgData name="MANUELA MIYUKI DIOGO MATSUMOTO" userId="S::manuela.matsumoto@sptech.school::7192bd79-127e-4b7d-b9cb-c2967cb4ea67" providerId="AD" clId="Web-{AFAEE96A-EA17-0B7D-B803-F078560EB97F}" dt="2025-03-17T14:47:18.914" v="15"/>
        <pc:sldMkLst>
          <pc:docMk/>
          <pc:sldMk cId="3441048361" sldId="436"/>
        </pc:sldMkLst>
      </pc:sldChg>
      <pc:sldChg chg="modSp">
        <pc:chgData name="MANUELA MIYUKI DIOGO MATSUMOTO" userId="S::manuela.matsumoto@sptech.school::7192bd79-127e-4b7d-b9cb-c2967cb4ea67" providerId="AD" clId="Web-{AFAEE96A-EA17-0B7D-B803-F078560EB97F}" dt="2025-03-17T13:49:42.932" v="4" actId="20577"/>
        <pc:sldMkLst>
          <pc:docMk/>
          <pc:sldMk cId="2567017441" sldId="437"/>
        </pc:sldMkLst>
        <pc:spChg chg="mod">
          <ac:chgData name="MANUELA MIYUKI DIOGO MATSUMOTO" userId="S::manuela.matsumoto@sptech.school::7192bd79-127e-4b7d-b9cb-c2967cb4ea67" providerId="AD" clId="Web-{AFAEE96A-EA17-0B7D-B803-F078560EB97F}" dt="2025-03-17T13:49:42.932" v="4" actId="20577"/>
          <ac:spMkLst>
            <pc:docMk/>
            <pc:sldMk cId="2567017441" sldId="437"/>
            <ac:spMk id="4" creationId="{3D7927D6-AFA7-348E-8C32-400C1E6F321D}"/>
          </ac:spMkLst>
        </pc:spChg>
      </pc:sldChg>
      <pc:sldChg chg="modSp ord">
        <pc:chgData name="MANUELA MIYUKI DIOGO MATSUMOTO" userId="S::manuela.matsumoto@sptech.school::7192bd79-127e-4b7d-b9cb-c2967cb4ea67" providerId="AD" clId="Web-{AFAEE96A-EA17-0B7D-B803-F078560EB97F}" dt="2025-03-17T13:54:18.752" v="8" actId="14100"/>
        <pc:sldMkLst>
          <pc:docMk/>
          <pc:sldMk cId="3457628484" sldId="440"/>
        </pc:sldMkLst>
        <pc:spChg chg="mod">
          <ac:chgData name="MANUELA MIYUKI DIOGO MATSUMOTO" userId="S::manuela.matsumoto@sptech.school::7192bd79-127e-4b7d-b9cb-c2967cb4ea67" providerId="AD" clId="Web-{AFAEE96A-EA17-0B7D-B803-F078560EB97F}" dt="2025-03-17T13:54:18.752" v="8" actId="14100"/>
          <ac:spMkLst>
            <pc:docMk/>
            <pc:sldMk cId="3457628484" sldId="440"/>
            <ac:spMk id="4" creationId="{7B25569D-4B51-26CD-C967-65D3F4059DB9}"/>
          </ac:spMkLst>
        </pc:spChg>
      </pc:sldChg>
      <pc:sldChg chg="modSp">
        <pc:chgData name="MANUELA MIYUKI DIOGO MATSUMOTO" userId="S::manuela.matsumoto@sptech.school::7192bd79-127e-4b7d-b9cb-c2967cb4ea67" providerId="AD" clId="Web-{AFAEE96A-EA17-0B7D-B803-F078560EB97F}" dt="2025-03-17T13:53:40.079" v="7"/>
        <pc:sldMkLst>
          <pc:docMk/>
          <pc:sldMk cId="4154249392" sldId="443"/>
        </pc:sldMkLst>
        <pc:picChg chg="mod">
          <ac:chgData name="MANUELA MIYUKI DIOGO MATSUMOTO" userId="S::manuela.matsumoto@sptech.school::7192bd79-127e-4b7d-b9cb-c2967cb4ea67" providerId="AD" clId="Web-{AFAEE96A-EA17-0B7D-B803-F078560EB97F}" dt="2025-03-17T13:53:40.079" v="7"/>
          <ac:picMkLst>
            <pc:docMk/>
            <pc:sldMk cId="4154249392" sldId="443"/>
            <ac:picMk id="5" creationId="{A0E04C36-E3D8-9E77-0821-C4D133612A58}"/>
          </ac:picMkLst>
        </pc:picChg>
      </pc:sldChg>
      <pc:sldChg chg="addAnim delAnim">
        <pc:chgData name="MANUELA MIYUKI DIOGO MATSUMOTO" userId="S::manuela.matsumoto@sptech.school::7192bd79-127e-4b7d-b9cb-c2967cb4ea67" providerId="AD" clId="Web-{AFAEE96A-EA17-0B7D-B803-F078560EB97F}" dt="2025-03-17T14:33:15.508" v="12"/>
        <pc:sldMkLst>
          <pc:docMk/>
          <pc:sldMk cId="2393658179" sldId="453"/>
        </pc:sldMkLst>
      </pc:sldChg>
    </pc:docChg>
  </pc:docChgLst>
  <pc:docChgLst>
    <pc:chgData name="SAMIRA BEZERRA DOS SANTOS" userId="S::samira.bezerra@sptech.school::2179d9a7-2465-46e7-9879-bd99192d4d37" providerId="AD" clId="Web-{3F3C0EDF-A792-B483-D6D3-FFFA097EBAA1}"/>
    <pc:docChg chg="modSld">
      <pc:chgData name="SAMIRA BEZERRA DOS SANTOS" userId="S::samira.bezerra@sptech.school::2179d9a7-2465-46e7-9879-bd99192d4d37" providerId="AD" clId="Web-{3F3C0EDF-A792-B483-D6D3-FFFA097EBAA1}" dt="2025-03-18T11:45:32.582" v="5" actId="20577"/>
      <pc:docMkLst>
        <pc:docMk/>
      </pc:docMkLst>
      <pc:sldChg chg="modSp">
        <pc:chgData name="SAMIRA BEZERRA DOS SANTOS" userId="S::samira.bezerra@sptech.school::2179d9a7-2465-46e7-9879-bd99192d4d37" providerId="AD" clId="Web-{3F3C0EDF-A792-B483-D6D3-FFFA097EBAA1}" dt="2025-03-18T11:45:32.582" v="5" actId="20577"/>
        <pc:sldMkLst>
          <pc:docMk/>
          <pc:sldMk cId="3457628484" sldId="440"/>
        </pc:sldMkLst>
        <pc:spChg chg="mod">
          <ac:chgData name="SAMIRA BEZERRA DOS SANTOS" userId="S::samira.bezerra@sptech.school::2179d9a7-2465-46e7-9879-bd99192d4d37" providerId="AD" clId="Web-{3F3C0EDF-A792-B483-D6D3-FFFA097EBAA1}" dt="2025-03-18T11:45:32.582" v="5" actId="20577"/>
          <ac:spMkLst>
            <pc:docMk/>
            <pc:sldMk cId="3457628484" sldId="440"/>
            <ac:spMk id="6" creationId="{D32CE2D0-6518-E0ED-8156-460ADF96DBF0}"/>
          </ac:spMkLst>
        </pc:spChg>
      </pc:sldChg>
      <pc:sldChg chg="modSp">
        <pc:chgData name="SAMIRA BEZERRA DOS SANTOS" userId="S::samira.bezerra@sptech.school::2179d9a7-2465-46e7-9879-bd99192d4d37" providerId="AD" clId="Web-{3F3C0EDF-A792-B483-D6D3-FFFA097EBAA1}" dt="2025-03-18T11:45:07.893" v="3" actId="1076"/>
        <pc:sldMkLst>
          <pc:docMk/>
          <pc:sldMk cId="317941535" sldId="448"/>
        </pc:sldMkLst>
        <pc:spChg chg="mod">
          <ac:chgData name="SAMIRA BEZERRA DOS SANTOS" userId="S::samira.bezerra@sptech.school::2179d9a7-2465-46e7-9879-bd99192d4d37" providerId="AD" clId="Web-{3F3C0EDF-A792-B483-D6D3-FFFA097EBAA1}" dt="2025-03-18T11:45:07.893" v="3" actId="1076"/>
          <ac:spMkLst>
            <pc:docMk/>
            <pc:sldMk cId="317941535" sldId="448"/>
            <ac:spMk id="2" creationId="{A4380AE0-4855-EEDD-0D56-3667B67B74DC}"/>
          </ac:spMkLst>
        </pc:spChg>
      </pc:sldChg>
    </pc:docChg>
  </pc:docChgLst>
  <pc:docChgLst>
    <pc:chgData name="SAMIRA BEZERRA DOS SANTOS" userId="S::samira.bezerra@sptech.school::2179d9a7-2465-46e7-9879-bd99192d4d37" providerId="AD" clId="Web-{C5F13A90-35CF-58B0-305B-A70CFCD8E614}"/>
    <pc:docChg chg="modSld">
      <pc:chgData name="SAMIRA BEZERRA DOS SANTOS" userId="S::samira.bezerra@sptech.school::2179d9a7-2465-46e7-9879-bd99192d4d37" providerId="AD" clId="Web-{C5F13A90-35CF-58B0-305B-A70CFCD8E614}" dt="2025-03-15T23:12:48.346" v="14" actId="20577"/>
      <pc:docMkLst>
        <pc:docMk/>
      </pc:docMkLst>
      <pc:sldChg chg="modSp">
        <pc:chgData name="SAMIRA BEZERRA DOS SANTOS" userId="S::samira.bezerra@sptech.school::2179d9a7-2465-46e7-9879-bd99192d4d37" providerId="AD" clId="Web-{C5F13A90-35CF-58B0-305B-A70CFCD8E614}" dt="2025-03-15T23:12:48.346" v="14" actId="20577"/>
        <pc:sldMkLst>
          <pc:docMk/>
          <pc:sldMk cId="2567017441" sldId="437"/>
        </pc:sldMkLst>
        <pc:spChg chg="mod">
          <ac:chgData name="SAMIRA BEZERRA DOS SANTOS" userId="S::samira.bezerra@sptech.school::2179d9a7-2465-46e7-9879-bd99192d4d37" providerId="AD" clId="Web-{C5F13A90-35CF-58B0-305B-A70CFCD8E614}" dt="2025-03-15T23:12:48.346" v="14" actId="20577"/>
          <ac:spMkLst>
            <pc:docMk/>
            <pc:sldMk cId="2567017441" sldId="437"/>
            <ac:spMk id="4" creationId="{3D7927D6-AFA7-348E-8C32-400C1E6F321D}"/>
          </ac:spMkLst>
        </pc:spChg>
      </pc:sldChg>
    </pc:docChg>
  </pc:docChgLst>
  <pc:docChgLst>
    <pc:chgData name="ANNA LUIZA YASSUE SEGARRA MAEGAKI" userId="S::anna.maegaki@sptech.school::ea9a488a-71ea-4dc4-90d6-ab1c8a6768db" providerId="AD" clId="Web-{9BFB5FC0-F77B-AC4F-1E2F-0A4BB9AC58E6}"/>
    <pc:docChg chg="modSld sldOrd">
      <pc:chgData name="ANNA LUIZA YASSUE SEGARRA MAEGAKI" userId="S::anna.maegaki@sptech.school::ea9a488a-71ea-4dc4-90d6-ab1c8a6768db" providerId="AD" clId="Web-{9BFB5FC0-F77B-AC4F-1E2F-0A4BB9AC58E6}" dt="2025-03-14T16:30:16.971" v="69"/>
      <pc:docMkLst>
        <pc:docMk/>
      </pc:docMkLst>
      <pc:sldChg chg="modSp ord">
        <pc:chgData name="ANNA LUIZA YASSUE SEGARRA MAEGAKI" userId="S::anna.maegaki@sptech.school::ea9a488a-71ea-4dc4-90d6-ab1c8a6768db" providerId="AD" clId="Web-{9BFB5FC0-F77B-AC4F-1E2F-0A4BB9AC58E6}" dt="2025-03-14T16:30:16.971" v="69"/>
        <pc:sldMkLst>
          <pc:docMk/>
          <pc:sldMk cId="3421864832" sldId="442"/>
        </pc:sldMkLst>
        <pc:spChg chg="mod">
          <ac:chgData name="ANNA LUIZA YASSUE SEGARRA MAEGAKI" userId="S::anna.maegaki@sptech.school::ea9a488a-71ea-4dc4-90d6-ab1c8a6768db" providerId="AD" clId="Web-{9BFB5FC0-F77B-AC4F-1E2F-0A4BB9AC58E6}" dt="2025-03-14T16:18:09.321" v="58" actId="20577"/>
          <ac:spMkLst>
            <pc:docMk/>
            <pc:sldMk cId="3421864832" sldId="442"/>
            <ac:spMk id="4" creationId="{607CC286-7253-B31F-DFE6-802920A9FC68}"/>
          </ac:spMkLst>
        </pc:spChg>
        <pc:spChg chg="mod">
          <ac:chgData name="ANNA LUIZA YASSUE SEGARRA MAEGAKI" userId="S::anna.maegaki@sptech.school::ea9a488a-71ea-4dc4-90d6-ab1c8a6768db" providerId="AD" clId="Web-{9BFB5FC0-F77B-AC4F-1E2F-0A4BB9AC58E6}" dt="2025-03-14T16:22:18.548" v="67" actId="20577"/>
          <ac:spMkLst>
            <pc:docMk/>
            <pc:sldMk cId="3421864832" sldId="442"/>
            <ac:spMk id="6" creationId="{C36B9990-2635-C155-A245-5F5E5BD9444C}"/>
          </ac:spMkLst>
        </pc:spChg>
      </pc:sldChg>
      <pc:sldChg chg="addSp delSp modSp mod setBg">
        <pc:chgData name="ANNA LUIZA YASSUE SEGARRA MAEGAKI" userId="S::anna.maegaki@sptech.school::ea9a488a-71ea-4dc4-90d6-ab1c8a6768db" providerId="AD" clId="Web-{9BFB5FC0-F77B-AC4F-1E2F-0A4BB9AC58E6}" dt="2025-03-14T16:18:20.134" v="60"/>
        <pc:sldMkLst>
          <pc:docMk/>
          <pc:sldMk cId="4154249392" sldId="443"/>
        </pc:sldMkLst>
        <pc:spChg chg="mod">
          <ac:chgData name="ANNA LUIZA YASSUE SEGARRA MAEGAKI" userId="S::anna.maegaki@sptech.school::ea9a488a-71ea-4dc4-90d6-ab1c8a6768db" providerId="AD" clId="Web-{9BFB5FC0-F77B-AC4F-1E2F-0A4BB9AC58E6}" dt="2025-03-14T16:08:40.051" v="16"/>
          <ac:spMkLst>
            <pc:docMk/>
            <pc:sldMk cId="4154249392" sldId="443"/>
            <ac:spMk id="2" creationId="{71E04509-99F0-B7A3-5C7A-C5A63504613A}"/>
          </ac:spMkLst>
        </pc:spChg>
        <pc:spChg chg="mod">
          <ac:chgData name="ANNA LUIZA YASSUE SEGARRA MAEGAKI" userId="S::anna.maegaki@sptech.school::ea9a488a-71ea-4dc4-90d6-ab1c8a6768db" providerId="AD" clId="Web-{9BFB5FC0-F77B-AC4F-1E2F-0A4BB9AC58E6}" dt="2025-03-14T16:08:40.051" v="16"/>
          <ac:spMkLst>
            <pc:docMk/>
            <pc:sldMk cId="4154249392" sldId="443"/>
            <ac:spMk id="3" creationId="{B1945D54-A284-835B-B949-4F6D36F3825F}"/>
          </ac:spMkLst>
        </pc:spChg>
        <pc:spChg chg="add del">
          <ac:chgData name="ANNA LUIZA YASSUE SEGARRA MAEGAKI" userId="S::anna.maegaki@sptech.school::ea9a488a-71ea-4dc4-90d6-ab1c8a6768db" providerId="AD" clId="Web-{9BFB5FC0-F77B-AC4F-1E2F-0A4BB9AC58E6}" dt="2025-03-14T16:08:40.051" v="16"/>
          <ac:spMkLst>
            <pc:docMk/>
            <pc:sldMk cId="4154249392" sldId="443"/>
            <ac:spMk id="35" creationId="{7A08E557-10DB-421A-876E-1AE58F8E07C4}"/>
          </ac:spMkLst>
        </pc:spChg>
        <pc:spChg chg="add del">
          <ac:chgData name="ANNA LUIZA YASSUE SEGARRA MAEGAKI" userId="S::anna.maegaki@sptech.school::ea9a488a-71ea-4dc4-90d6-ab1c8a6768db" providerId="AD" clId="Web-{9BFB5FC0-F77B-AC4F-1E2F-0A4BB9AC58E6}" dt="2025-03-14T16:08:40.051" v="16"/>
          <ac:spMkLst>
            <pc:docMk/>
            <pc:sldMk cId="4154249392" sldId="443"/>
            <ac:spMk id="42" creationId="{E2F0BB0A-8DF3-4107-815E-1A34A0ED8599}"/>
          </ac:spMkLst>
        </pc:spChg>
        <pc:spChg chg="add del">
          <ac:chgData name="ANNA LUIZA YASSUE SEGARRA MAEGAKI" userId="S::anna.maegaki@sptech.school::ea9a488a-71ea-4dc4-90d6-ab1c8a6768db" providerId="AD" clId="Web-{9BFB5FC0-F77B-AC4F-1E2F-0A4BB9AC58E6}" dt="2025-03-14T16:08:40.051" v="16"/>
          <ac:spMkLst>
            <pc:docMk/>
            <pc:sldMk cId="4154249392" sldId="443"/>
            <ac:spMk id="47" creationId="{8999347E-C53E-49B7-9685-F4B751637C1C}"/>
          </ac:spMkLst>
        </pc:spChg>
        <pc:spChg chg="add del">
          <ac:chgData name="ANNA LUIZA YASSUE SEGARRA MAEGAKI" userId="S::anna.maegaki@sptech.school::ea9a488a-71ea-4dc4-90d6-ab1c8a6768db" providerId="AD" clId="Web-{9BFB5FC0-F77B-AC4F-1E2F-0A4BB9AC58E6}" dt="2025-03-14T16:08:40.051" v="16"/>
          <ac:spMkLst>
            <pc:docMk/>
            <pc:sldMk cId="4154249392" sldId="443"/>
            <ac:spMk id="53" creationId="{66D27865-C8D3-44FD-BA1E-B122FD5F8C0E}"/>
          </ac:spMkLst>
        </pc:spChg>
        <pc:picChg chg="add del mod ord modCrop">
          <ac:chgData name="ANNA LUIZA YASSUE SEGARRA MAEGAKI" userId="S::anna.maegaki@sptech.school::ea9a488a-71ea-4dc4-90d6-ab1c8a6768db" providerId="AD" clId="Web-{9BFB5FC0-F77B-AC4F-1E2F-0A4BB9AC58E6}" dt="2025-03-14T16:18:20.134" v="60"/>
          <ac:picMkLst>
            <pc:docMk/>
            <pc:sldMk cId="4154249392" sldId="443"/>
            <ac:picMk id="4" creationId="{6B6A6BFE-6538-312B-857B-A59283508883}"/>
          </ac:picMkLst>
        </pc:picChg>
        <pc:picChg chg="add del mod modCrop">
          <ac:chgData name="ANNA LUIZA YASSUE SEGARRA MAEGAKI" userId="S::anna.maegaki@sptech.school::ea9a488a-71ea-4dc4-90d6-ab1c8a6768db" providerId="AD" clId="Web-{9BFB5FC0-F77B-AC4F-1E2F-0A4BB9AC58E6}" dt="2025-03-14T16:17:34.585" v="52"/>
          <ac:picMkLst>
            <pc:docMk/>
            <pc:sldMk cId="4154249392" sldId="443"/>
            <ac:picMk id="5" creationId="{CF1CF17A-28B3-1EFD-2A1E-9E12AAFC4349}"/>
          </ac:picMkLst>
        </pc:picChg>
        <pc:picChg chg="del mod modCrop">
          <ac:chgData name="ANNA LUIZA YASSUE SEGARRA MAEGAKI" userId="S::anna.maegaki@sptech.school::ea9a488a-71ea-4dc4-90d6-ab1c8a6768db" providerId="AD" clId="Web-{9BFB5FC0-F77B-AC4F-1E2F-0A4BB9AC58E6}" dt="2025-03-14T16:08:06.800" v="13"/>
          <ac:picMkLst>
            <pc:docMk/>
            <pc:sldMk cId="4154249392" sldId="443"/>
            <ac:picMk id="6" creationId="{CA31EB1D-81BA-5C9B-DE51-82FEF8E250D4}"/>
          </ac:picMkLst>
        </pc:picChg>
      </pc:sldChg>
      <pc:sldChg chg="modSp">
        <pc:chgData name="ANNA LUIZA YASSUE SEGARRA MAEGAKI" userId="S::anna.maegaki@sptech.school::ea9a488a-71ea-4dc4-90d6-ab1c8a6768db" providerId="AD" clId="Web-{9BFB5FC0-F77B-AC4F-1E2F-0A4BB9AC58E6}" dt="2025-03-14T14:56:21.195" v="1" actId="20577"/>
        <pc:sldMkLst>
          <pc:docMk/>
          <pc:sldMk cId="317941535" sldId="448"/>
        </pc:sldMkLst>
        <pc:spChg chg="mod">
          <ac:chgData name="ANNA LUIZA YASSUE SEGARRA MAEGAKI" userId="S::anna.maegaki@sptech.school::ea9a488a-71ea-4dc4-90d6-ab1c8a6768db" providerId="AD" clId="Web-{9BFB5FC0-F77B-AC4F-1E2F-0A4BB9AC58E6}" dt="2025-03-14T14:56:21.195" v="1" actId="20577"/>
          <ac:spMkLst>
            <pc:docMk/>
            <pc:sldMk cId="317941535" sldId="448"/>
            <ac:spMk id="2" creationId="{A4380AE0-4855-EEDD-0D56-3667B67B74DC}"/>
          </ac:spMkLst>
        </pc:spChg>
      </pc:sldChg>
    </pc:docChg>
  </pc:docChgLst>
  <pc:docChgLst>
    <pc:chgData name="SAMIRA BEZERRA DOS SANTOS" userId="S::samira.bezerra@sptech.school::2179d9a7-2465-46e7-9879-bd99192d4d37" providerId="AD" clId="Web-{4B6C7733-BD37-A0A5-7E04-5C01CF08AF70}"/>
    <pc:docChg chg="modSld">
      <pc:chgData name="SAMIRA BEZERRA DOS SANTOS" userId="S::samira.bezerra@sptech.school::2179d9a7-2465-46e7-9879-bd99192d4d37" providerId="AD" clId="Web-{4B6C7733-BD37-A0A5-7E04-5C01CF08AF70}" dt="2025-03-17T11:59:25.096" v="91" actId="20577"/>
      <pc:docMkLst>
        <pc:docMk/>
      </pc:docMkLst>
      <pc:sldChg chg="addSp modSp">
        <pc:chgData name="SAMIRA BEZERRA DOS SANTOS" userId="S::samira.bezerra@sptech.school::2179d9a7-2465-46e7-9879-bd99192d4d37" providerId="AD" clId="Web-{4B6C7733-BD37-A0A5-7E04-5C01CF08AF70}" dt="2025-03-17T11:59:25.096" v="91" actId="20577"/>
        <pc:sldMkLst>
          <pc:docMk/>
          <pc:sldMk cId="3421864832" sldId="442"/>
        </pc:sldMkLst>
        <pc:spChg chg="mod">
          <ac:chgData name="SAMIRA BEZERRA DOS SANTOS" userId="S::samira.bezerra@sptech.school::2179d9a7-2465-46e7-9879-bd99192d4d37" providerId="AD" clId="Web-{4B6C7733-BD37-A0A5-7E04-5C01CF08AF70}" dt="2025-03-17T11:32:33.420" v="1" actId="1076"/>
          <ac:spMkLst>
            <pc:docMk/>
            <pc:sldMk cId="3421864832" sldId="442"/>
            <ac:spMk id="3" creationId="{4F465791-02C3-85CB-EC2D-AE1D097AD894}"/>
          </ac:spMkLst>
        </pc:spChg>
        <pc:spChg chg="add mod">
          <ac:chgData name="SAMIRA BEZERRA DOS SANTOS" userId="S::samira.bezerra@sptech.school::2179d9a7-2465-46e7-9879-bd99192d4d37" providerId="AD" clId="Web-{4B6C7733-BD37-A0A5-7E04-5C01CF08AF70}" dt="2025-03-17T11:59:25.096" v="91" actId="20577"/>
          <ac:spMkLst>
            <pc:docMk/>
            <pc:sldMk cId="3421864832" sldId="442"/>
            <ac:spMk id="4" creationId="{0C5B4DDB-47F9-8468-D86C-811290152CA0}"/>
          </ac:spMkLst>
        </pc:spChg>
        <pc:spChg chg="add mod">
          <ac:chgData name="SAMIRA BEZERRA DOS SANTOS" userId="S::samira.bezerra@sptech.school::2179d9a7-2465-46e7-9879-bd99192d4d37" providerId="AD" clId="Web-{4B6C7733-BD37-A0A5-7E04-5C01CF08AF70}" dt="2025-03-17T11:57:50.234" v="80" actId="1076"/>
          <ac:spMkLst>
            <pc:docMk/>
            <pc:sldMk cId="3421864832" sldId="442"/>
            <ac:spMk id="5" creationId="{03CFCF80-7443-98D6-2D4A-20055C563961}"/>
          </ac:spMkLst>
        </pc:spChg>
        <pc:spChg chg="mod">
          <ac:chgData name="SAMIRA BEZERRA DOS SANTOS" userId="S::samira.bezerra@sptech.school::2179d9a7-2465-46e7-9879-bd99192d4d37" providerId="AD" clId="Web-{4B6C7733-BD37-A0A5-7E04-5C01CF08AF70}" dt="2025-03-17T11:59:22.799" v="90" actId="20577"/>
          <ac:spMkLst>
            <pc:docMk/>
            <pc:sldMk cId="3421864832" sldId="442"/>
            <ac:spMk id="7" creationId="{7E642B49-E9C0-8626-63D3-DCCB7AA1287B}"/>
          </ac:spMkLst>
        </pc:spChg>
        <pc:spChg chg="mod">
          <ac:chgData name="SAMIRA BEZERRA DOS SANTOS" userId="S::samira.bezerra@sptech.school::2179d9a7-2465-46e7-9879-bd99192d4d37" providerId="AD" clId="Web-{4B6C7733-BD37-A0A5-7E04-5C01CF08AF70}" dt="2025-03-17T11:48:06.090" v="55" actId="1076"/>
          <ac:spMkLst>
            <pc:docMk/>
            <pc:sldMk cId="3421864832" sldId="442"/>
            <ac:spMk id="9" creationId="{C1A055BC-D3CD-9E01-B29C-9A24D52BA408}"/>
          </ac:spMkLst>
        </pc:spChg>
        <pc:picChg chg="mod">
          <ac:chgData name="SAMIRA BEZERRA DOS SANTOS" userId="S::samira.bezerra@sptech.school::2179d9a7-2465-46e7-9879-bd99192d4d37" providerId="AD" clId="Web-{4B6C7733-BD37-A0A5-7E04-5C01CF08AF70}" dt="2025-03-17T11:38:22.743" v="32" actId="14100"/>
          <ac:picMkLst>
            <pc:docMk/>
            <pc:sldMk cId="3421864832" sldId="442"/>
            <ac:picMk id="10" creationId="{B4E66C05-DA48-1395-0802-E32AE0CD9227}"/>
          </ac:picMkLst>
        </pc:picChg>
      </pc:sldChg>
    </pc:docChg>
  </pc:docChgLst>
  <pc:docChgLst>
    <pc:chgData name="ANNA LUIZA YASSUE SEGARRA MAEGAKI" userId="S::anna.maegaki@sptech.school::ea9a488a-71ea-4dc4-90d6-ab1c8a6768db" providerId="AD" clId="Web-{6A67A562-EFCC-BEF4-07EE-58370C49E7E2}"/>
    <pc:docChg chg="modSld">
      <pc:chgData name="ANNA LUIZA YASSUE SEGARRA MAEGAKI" userId="S::anna.maegaki@sptech.school::ea9a488a-71ea-4dc4-90d6-ab1c8a6768db" providerId="AD" clId="Web-{6A67A562-EFCC-BEF4-07EE-58370C49E7E2}" dt="2025-03-14T19:54:42.612" v="1" actId="20577"/>
      <pc:docMkLst>
        <pc:docMk/>
      </pc:docMkLst>
      <pc:sldChg chg="modSp">
        <pc:chgData name="ANNA LUIZA YASSUE SEGARRA MAEGAKI" userId="S::anna.maegaki@sptech.school::ea9a488a-71ea-4dc4-90d6-ab1c8a6768db" providerId="AD" clId="Web-{6A67A562-EFCC-BEF4-07EE-58370C49E7E2}" dt="2025-03-14T19:54:42.612" v="1" actId="20577"/>
        <pc:sldMkLst>
          <pc:docMk/>
          <pc:sldMk cId="3421864832" sldId="442"/>
        </pc:sldMkLst>
        <pc:spChg chg="mod">
          <ac:chgData name="ANNA LUIZA YASSUE SEGARRA MAEGAKI" userId="S::anna.maegaki@sptech.school::ea9a488a-71ea-4dc4-90d6-ab1c8a6768db" providerId="AD" clId="Web-{6A67A562-EFCC-BEF4-07EE-58370C49E7E2}" dt="2025-03-14T19:54:42.612" v="1" actId="20577"/>
          <ac:spMkLst>
            <pc:docMk/>
            <pc:sldMk cId="3421864832" sldId="442"/>
            <ac:spMk id="7" creationId="{7E642B49-E9C0-8626-63D3-DCCB7AA1287B}"/>
          </ac:spMkLst>
        </pc:spChg>
      </pc:sldChg>
    </pc:docChg>
  </pc:docChgLst>
  <pc:docChgLst>
    <pc:chgData name="RENAN ANTONINI PEREIRA" userId="S::renan.pereira@sptech.school::1c3451c4-d9ed-4625-932c-aad84bab7d30" providerId="AD" clId="Web-{05AB2858-26F1-E4B5-A311-DF33DFA996A9}"/>
    <pc:docChg chg="modSld">
      <pc:chgData name="RENAN ANTONINI PEREIRA" userId="S::renan.pereira@sptech.school::1c3451c4-d9ed-4625-932c-aad84bab7d30" providerId="AD" clId="Web-{05AB2858-26F1-E4B5-A311-DF33DFA996A9}" dt="2025-03-14T17:01:59.760" v="55"/>
      <pc:docMkLst>
        <pc:docMk/>
      </pc:docMkLst>
      <pc:sldChg chg="addSp delSp modSp addAnim delAnim">
        <pc:chgData name="RENAN ANTONINI PEREIRA" userId="S::renan.pereira@sptech.school::1c3451c4-d9ed-4625-932c-aad84bab7d30" providerId="AD" clId="Web-{05AB2858-26F1-E4B5-A311-DF33DFA996A9}" dt="2025-03-14T17:01:59.760" v="55"/>
        <pc:sldMkLst>
          <pc:docMk/>
          <pc:sldMk cId="3421864832" sldId="442"/>
        </pc:sldMkLst>
        <pc:spChg chg="add del mod">
          <ac:chgData name="RENAN ANTONINI PEREIRA" userId="S::renan.pereira@sptech.school::1c3451c4-d9ed-4625-932c-aad84bab7d30" providerId="AD" clId="Web-{05AB2858-26F1-E4B5-A311-DF33DFA996A9}" dt="2025-03-14T17:01:56.541" v="50"/>
          <ac:spMkLst>
            <pc:docMk/>
            <pc:sldMk cId="3421864832" sldId="442"/>
            <ac:spMk id="4" creationId="{B769694A-7096-8BB5-60B1-2B79AF8096F7}"/>
          </ac:spMkLst>
        </pc:spChg>
        <pc:spChg chg="mod">
          <ac:chgData name="RENAN ANTONINI PEREIRA" userId="S::renan.pereira@sptech.school::1c3451c4-d9ed-4625-932c-aad84bab7d30" providerId="AD" clId="Web-{05AB2858-26F1-E4B5-A311-DF33DFA996A9}" dt="2025-03-14T16:29:52.833" v="34" actId="20577"/>
          <ac:spMkLst>
            <pc:docMk/>
            <pc:sldMk cId="3421864832" sldId="442"/>
            <ac:spMk id="6" creationId="{C36B9990-2635-C155-A245-5F5E5BD9444C}"/>
          </ac:spMkLst>
        </pc:spChg>
        <pc:spChg chg="mod">
          <ac:chgData name="RENAN ANTONINI PEREIRA" userId="S::renan.pereira@sptech.school::1c3451c4-d9ed-4625-932c-aad84bab7d30" providerId="AD" clId="Web-{05AB2858-26F1-E4B5-A311-DF33DFA996A9}" dt="2025-03-14T17:01:58.619" v="54" actId="20577"/>
          <ac:spMkLst>
            <pc:docMk/>
            <pc:sldMk cId="3421864832" sldId="442"/>
            <ac:spMk id="7" creationId="{7E642B49-E9C0-8626-63D3-DCCB7AA1287B}"/>
          </ac:spMkLst>
        </pc:spChg>
      </pc:sldChg>
      <pc:sldChg chg="modSp">
        <pc:chgData name="RENAN ANTONINI PEREIRA" userId="S::renan.pereira@sptech.school::1c3451c4-d9ed-4625-932c-aad84bab7d30" providerId="AD" clId="Web-{05AB2858-26F1-E4B5-A311-DF33DFA996A9}" dt="2025-03-14T16:12:38.587" v="22" actId="1076"/>
        <pc:sldMkLst>
          <pc:docMk/>
          <pc:sldMk cId="4154249392" sldId="443"/>
        </pc:sldMkLst>
        <pc:picChg chg="mod modCrop">
          <ac:chgData name="RENAN ANTONINI PEREIRA" userId="S::renan.pereira@sptech.school::1c3451c4-d9ed-4625-932c-aad84bab7d30" providerId="AD" clId="Web-{05AB2858-26F1-E4B5-A311-DF33DFA996A9}" dt="2025-03-14T16:12:38.587" v="22" actId="1076"/>
          <ac:picMkLst>
            <pc:docMk/>
            <pc:sldMk cId="4154249392" sldId="443"/>
            <ac:picMk id="4" creationId="{6B6A6BFE-6538-312B-857B-A59283508883}"/>
          </ac:picMkLst>
        </pc:picChg>
      </pc:sldChg>
      <pc:sldChg chg="addSp delSp modSp">
        <pc:chgData name="RENAN ANTONINI PEREIRA" userId="S::renan.pereira@sptech.school::1c3451c4-d9ed-4625-932c-aad84bab7d30" providerId="AD" clId="Web-{05AB2858-26F1-E4B5-A311-DF33DFA996A9}" dt="2025-03-14T16:17:49.220" v="26" actId="1076"/>
        <pc:sldMkLst>
          <pc:docMk/>
          <pc:sldMk cId="248113133" sldId="444"/>
        </pc:sldMkLst>
        <pc:spChg chg="mod">
          <ac:chgData name="RENAN ANTONINI PEREIRA" userId="S::renan.pereira@sptech.school::1c3451c4-d9ed-4625-932c-aad84bab7d30" providerId="AD" clId="Web-{05AB2858-26F1-E4B5-A311-DF33DFA996A9}" dt="2025-03-14T16:16:38.219" v="25" actId="14100"/>
          <ac:spMkLst>
            <pc:docMk/>
            <pc:sldMk cId="248113133" sldId="444"/>
            <ac:spMk id="9" creationId="{F3AAEC5E-1903-897F-3899-D104894EDF00}"/>
          </ac:spMkLst>
        </pc:spChg>
        <pc:spChg chg="mod">
          <ac:chgData name="RENAN ANTONINI PEREIRA" userId="S::renan.pereira@sptech.school::1c3451c4-d9ed-4625-932c-aad84bab7d30" providerId="AD" clId="Web-{05AB2858-26F1-E4B5-A311-DF33DFA996A9}" dt="2025-03-14T14:19:32.458" v="15"/>
          <ac:spMkLst>
            <pc:docMk/>
            <pc:sldMk cId="248113133" sldId="444"/>
            <ac:spMk id="10" creationId="{5E171ED2-DFD4-666E-F6D1-C672E5CE8649}"/>
          </ac:spMkLst>
        </pc:spChg>
        <pc:spChg chg="del">
          <ac:chgData name="RENAN ANTONINI PEREIRA" userId="S::renan.pereira@sptech.school::1c3451c4-d9ed-4625-932c-aad84bab7d30" providerId="AD" clId="Web-{05AB2858-26F1-E4B5-A311-DF33DFA996A9}" dt="2025-03-14T14:19:32.458" v="15"/>
          <ac:spMkLst>
            <pc:docMk/>
            <pc:sldMk cId="248113133" sldId="444"/>
            <ac:spMk id="23" creationId="{7A08E557-10DB-421A-876E-1AE58F8E07C4}"/>
          </ac:spMkLst>
        </pc:spChg>
        <pc:spChg chg="del">
          <ac:chgData name="RENAN ANTONINI PEREIRA" userId="S::renan.pereira@sptech.school::1c3451c4-d9ed-4625-932c-aad84bab7d30" providerId="AD" clId="Web-{05AB2858-26F1-E4B5-A311-DF33DFA996A9}" dt="2025-03-14T14:19:32.458" v="15"/>
          <ac:spMkLst>
            <pc:docMk/>
            <pc:sldMk cId="248113133" sldId="444"/>
            <ac:spMk id="25" creationId="{FE65E7D6-1A3C-400A-A5ED-5D1747E40EE5}"/>
          </ac:spMkLst>
        </pc:spChg>
        <pc:spChg chg="del">
          <ac:chgData name="RENAN ANTONINI PEREIRA" userId="S::renan.pereira@sptech.school::1c3451c4-d9ed-4625-932c-aad84bab7d30" providerId="AD" clId="Web-{05AB2858-26F1-E4B5-A311-DF33DFA996A9}" dt="2025-03-14T14:19:32.458" v="15"/>
          <ac:spMkLst>
            <pc:docMk/>
            <pc:sldMk cId="248113133" sldId="444"/>
            <ac:spMk id="29" creationId="{31D79D14-3FC7-458F-A637-9612B45EE22C}"/>
          </ac:spMkLst>
        </pc:spChg>
        <pc:spChg chg="del">
          <ac:chgData name="RENAN ANTONINI PEREIRA" userId="S::renan.pereira@sptech.school::1c3451c4-d9ed-4625-932c-aad84bab7d30" providerId="AD" clId="Web-{05AB2858-26F1-E4B5-A311-DF33DFA996A9}" dt="2025-03-14T14:19:32.458" v="15"/>
          <ac:spMkLst>
            <pc:docMk/>
            <pc:sldMk cId="248113133" sldId="444"/>
            <ac:spMk id="31" creationId="{B8AA0F21-4B75-4AFC-8523-53C3B06E9F39}"/>
          </ac:spMkLst>
        </pc:spChg>
        <pc:spChg chg="add">
          <ac:chgData name="RENAN ANTONINI PEREIRA" userId="S::renan.pereira@sptech.school::1c3451c4-d9ed-4625-932c-aad84bab7d30" providerId="AD" clId="Web-{05AB2858-26F1-E4B5-A311-DF33DFA996A9}" dt="2025-03-14T14:19:32.458" v="15"/>
          <ac:spMkLst>
            <pc:docMk/>
            <pc:sldMk cId="248113133" sldId="444"/>
            <ac:spMk id="36" creationId="{7A08E557-10DB-421A-876E-1AE58F8E07C4}"/>
          </ac:spMkLst>
        </pc:spChg>
        <pc:spChg chg="add">
          <ac:chgData name="RENAN ANTONINI PEREIRA" userId="S::renan.pereira@sptech.school::1c3451c4-d9ed-4625-932c-aad84bab7d30" providerId="AD" clId="Web-{05AB2858-26F1-E4B5-A311-DF33DFA996A9}" dt="2025-03-14T14:19:32.458" v="15"/>
          <ac:spMkLst>
            <pc:docMk/>
            <pc:sldMk cId="248113133" sldId="444"/>
            <ac:spMk id="38" creationId="{9FD847D6-AA74-4488-BA94-D0E85EEB2586}"/>
          </ac:spMkLst>
        </pc:spChg>
        <pc:spChg chg="add">
          <ac:chgData name="RENAN ANTONINI PEREIRA" userId="S::renan.pereira@sptech.school::1c3451c4-d9ed-4625-932c-aad84bab7d30" providerId="AD" clId="Web-{05AB2858-26F1-E4B5-A311-DF33DFA996A9}" dt="2025-03-14T14:19:32.458" v="15"/>
          <ac:spMkLst>
            <pc:docMk/>
            <pc:sldMk cId="248113133" sldId="444"/>
            <ac:spMk id="40" creationId="{638C52CD-3D22-40BB-9149-561D14515F7A}"/>
          </ac:spMkLst>
        </pc:spChg>
        <pc:spChg chg="add">
          <ac:chgData name="RENAN ANTONINI PEREIRA" userId="S::renan.pereira@sptech.school::1c3451c4-d9ed-4625-932c-aad84bab7d30" providerId="AD" clId="Web-{05AB2858-26F1-E4B5-A311-DF33DFA996A9}" dt="2025-03-14T14:19:32.458" v="15"/>
          <ac:spMkLst>
            <pc:docMk/>
            <pc:sldMk cId="248113133" sldId="444"/>
            <ac:spMk id="42" creationId="{F4796F7A-20C0-4174-A2F2-AA743C5C0241}"/>
          </ac:spMkLst>
        </pc:spChg>
        <pc:picChg chg="add del mod modCrop">
          <ac:chgData name="RENAN ANTONINI PEREIRA" userId="S::renan.pereira@sptech.school::1c3451c4-d9ed-4625-932c-aad84bab7d30" providerId="AD" clId="Web-{05AB2858-26F1-E4B5-A311-DF33DFA996A9}" dt="2025-03-14T14:10:34.773" v="8"/>
          <ac:picMkLst>
            <pc:docMk/>
            <pc:sldMk cId="248113133" sldId="444"/>
            <ac:picMk id="2" creationId="{BA4E86F6-81B4-4746-0882-DC55C77ADB19}"/>
          </ac:picMkLst>
        </pc:picChg>
        <pc:picChg chg="mod">
          <ac:chgData name="RENAN ANTONINI PEREIRA" userId="S::renan.pereira@sptech.school::1c3451c4-d9ed-4625-932c-aad84bab7d30" providerId="AD" clId="Web-{05AB2858-26F1-E4B5-A311-DF33DFA996A9}" dt="2025-03-14T16:17:49.220" v="26" actId="1076"/>
          <ac:picMkLst>
            <pc:docMk/>
            <pc:sldMk cId="248113133" sldId="444"/>
            <ac:picMk id="2" creationId="{EEBE9CA0-1668-3B67-DE89-341FA433CF45}"/>
          </ac:picMkLst>
        </pc:picChg>
        <pc:picChg chg="add mod">
          <ac:chgData name="RENAN ANTONINI PEREIRA" userId="S::renan.pereira@sptech.school::1c3451c4-d9ed-4625-932c-aad84bab7d30" providerId="AD" clId="Web-{05AB2858-26F1-E4B5-A311-DF33DFA996A9}" dt="2025-03-14T14:12:48.620" v="14" actId="1076"/>
          <ac:picMkLst>
            <pc:docMk/>
            <pc:sldMk cId="248113133" sldId="444"/>
            <ac:picMk id="4" creationId="{D16DDD56-2176-49CA-E681-8A180C5BB732}"/>
          </ac:picMkLst>
        </pc:picChg>
      </pc:sldChg>
    </pc:docChg>
  </pc:docChgLst>
  <pc:docChgLst>
    <pc:chgData name="RENAN ANTONINI PEREIRA" userId="S::renan.pereira@sptech.school::1c3451c4-d9ed-4625-932c-aad84bab7d30" providerId="AD" clId="Web-{55DA8FE9-97B7-337C-4B5A-378CD4C99A5B}"/>
    <pc:docChg chg="modSld">
      <pc:chgData name="RENAN ANTONINI PEREIRA" userId="S::renan.pereira@sptech.school::1c3451c4-d9ed-4625-932c-aad84bab7d30" providerId="AD" clId="Web-{55DA8FE9-97B7-337C-4B5A-378CD4C99A5B}" dt="2025-03-16T18:10:18.878" v="1" actId="1076"/>
      <pc:docMkLst>
        <pc:docMk/>
      </pc:docMkLst>
      <pc:sldChg chg="modSp">
        <pc:chgData name="RENAN ANTONINI PEREIRA" userId="S::renan.pereira@sptech.school::1c3451c4-d9ed-4625-932c-aad84bab7d30" providerId="AD" clId="Web-{55DA8FE9-97B7-337C-4B5A-378CD4C99A5B}" dt="2025-03-16T18:10:18.878" v="1" actId="1076"/>
        <pc:sldMkLst>
          <pc:docMk/>
          <pc:sldMk cId="2567017441" sldId="437"/>
        </pc:sldMkLst>
        <pc:spChg chg="mod">
          <ac:chgData name="RENAN ANTONINI PEREIRA" userId="S::renan.pereira@sptech.school::1c3451c4-d9ed-4625-932c-aad84bab7d30" providerId="AD" clId="Web-{55DA8FE9-97B7-337C-4B5A-378CD4C99A5B}" dt="2025-03-16T18:10:18.878" v="1" actId="1076"/>
          <ac:spMkLst>
            <pc:docMk/>
            <pc:sldMk cId="2567017441" sldId="437"/>
            <ac:spMk id="4" creationId="{3D7927D6-AFA7-348E-8C32-400C1E6F321D}"/>
          </ac:spMkLst>
        </pc:spChg>
      </pc:sldChg>
    </pc:docChg>
  </pc:docChgLst>
  <pc:docChgLst>
    <pc:chgData name="ANNA LUIZA YASSUE SEGARRA MAEGAKI" userId="S::anna.maegaki@sptech.school::ea9a488a-71ea-4dc4-90d6-ab1c8a6768db" providerId="AD" clId="Web-{20342EC6-77E0-F476-A819-4B0620DDA745}"/>
    <pc:docChg chg="modSld">
      <pc:chgData name="ANNA LUIZA YASSUE SEGARRA MAEGAKI" userId="S::anna.maegaki@sptech.school::ea9a488a-71ea-4dc4-90d6-ab1c8a6768db" providerId="AD" clId="Web-{20342EC6-77E0-F476-A819-4B0620DDA745}" dt="2025-03-17T13:27:15.210" v="1" actId="20577"/>
      <pc:docMkLst>
        <pc:docMk/>
      </pc:docMkLst>
      <pc:sldChg chg="modSp">
        <pc:chgData name="ANNA LUIZA YASSUE SEGARRA MAEGAKI" userId="S::anna.maegaki@sptech.school::ea9a488a-71ea-4dc4-90d6-ab1c8a6768db" providerId="AD" clId="Web-{20342EC6-77E0-F476-A819-4B0620DDA745}" dt="2025-03-17T13:27:15.210" v="1" actId="20577"/>
        <pc:sldMkLst>
          <pc:docMk/>
          <pc:sldMk cId="3421864832" sldId="442"/>
        </pc:sldMkLst>
        <pc:spChg chg="mod">
          <ac:chgData name="ANNA LUIZA YASSUE SEGARRA MAEGAKI" userId="S::anna.maegaki@sptech.school::ea9a488a-71ea-4dc4-90d6-ab1c8a6768db" providerId="AD" clId="Web-{20342EC6-77E0-F476-A819-4B0620DDA745}" dt="2025-03-17T13:27:15.210" v="1" actId="20577"/>
          <ac:spMkLst>
            <pc:docMk/>
            <pc:sldMk cId="3421864832" sldId="442"/>
            <ac:spMk id="5" creationId="{03CFCF80-7443-98D6-2D4A-20055C563961}"/>
          </ac:spMkLst>
        </pc:spChg>
      </pc:sldChg>
    </pc:docChg>
  </pc:docChgLst>
  <pc:docChgLst>
    <pc:chgData name="SAMIRA BEZERRA DOS SANTOS" userId="S::samira.bezerra@sptech.school::2179d9a7-2465-46e7-9879-bd99192d4d37" providerId="AD" clId="Web-{2FE6A0BA-95E2-A924-1CB1-EDF0BFF3727F}"/>
    <pc:docChg chg="modSld">
      <pc:chgData name="SAMIRA BEZERRA DOS SANTOS" userId="S::samira.bezerra@sptech.school::2179d9a7-2465-46e7-9879-bd99192d4d37" providerId="AD" clId="Web-{2FE6A0BA-95E2-A924-1CB1-EDF0BFF3727F}" dt="2025-03-17T13:51:47.541" v="24" actId="14100"/>
      <pc:docMkLst>
        <pc:docMk/>
      </pc:docMkLst>
      <pc:sldChg chg="addSp delSp modSp mod setBg">
        <pc:chgData name="SAMIRA BEZERRA DOS SANTOS" userId="S::samira.bezerra@sptech.school::2179d9a7-2465-46e7-9879-bd99192d4d37" providerId="AD" clId="Web-{2FE6A0BA-95E2-A924-1CB1-EDF0BFF3727F}" dt="2025-03-17T13:51:47.541" v="24" actId="14100"/>
        <pc:sldMkLst>
          <pc:docMk/>
          <pc:sldMk cId="4154249392" sldId="443"/>
        </pc:sldMkLst>
        <pc:spChg chg="mod">
          <ac:chgData name="SAMIRA BEZERRA DOS SANTOS" userId="S::samira.bezerra@sptech.school::2179d9a7-2465-46e7-9879-bd99192d4d37" providerId="AD" clId="Web-{2FE6A0BA-95E2-A924-1CB1-EDF0BFF3727F}" dt="2025-03-17T13:51:27.634" v="21"/>
          <ac:spMkLst>
            <pc:docMk/>
            <pc:sldMk cId="4154249392" sldId="443"/>
            <ac:spMk id="2" creationId="{71E04509-99F0-B7A3-5C7A-C5A63504613A}"/>
          </ac:spMkLst>
        </pc:spChg>
        <pc:spChg chg="mod">
          <ac:chgData name="SAMIRA BEZERRA DOS SANTOS" userId="S::samira.bezerra@sptech.school::2179d9a7-2465-46e7-9879-bd99192d4d37" providerId="AD" clId="Web-{2FE6A0BA-95E2-A924-1CB1-EDF0BFF3727F}" dt="2025-03-17T13:51:36.291" v="22" actId="1076"/>
          <ac:spMkLst>
            <pc:docMk/>
            <pc:sldMk cId="4154249392" sldId="443"/>
            <ac:spMk id="3" creationId="{B1945D54-A284-835B-B949-4F6D36F3825F}"/>
          </ac:spMkLst>
        </pc:spChg>
        <pc:spChg chg="add del">
          <ac:chgData name="SAMIRA BEZERRA DOS SANTOS" userId="S::samira.bezerra@sptech.school::2179d9a7-2465-46e7-9879-bd99192d4d37" providerId="AD" clId="Web-{2FE6A0BA-95E2-A924-1CB1-EDF0BFF3727F}" dt="2025-03-17T13:51:27.634" v="21"/>
          <ac:spMkLst>
            <pc:docMk/>
            <pc:sldMk cId="4154249392" sldId="443"/>
            <ac:spMk id="58" creationId="{7A08E557-10DB-421A-876E-1AE58F8E07C4}"/>
          </ac:spMkLst>
        </pc:spChg>
        <pc:spChg chg="add del">
          <ac:chgData name="SAMIRA BEZERRA DOS SANTOS" userId="S::samira.bezerra@sptech.school::2179d9a7-2465-46e7-9879-bd99192d4d37" providerId="AD" clId="Web-{2FE6A0BA-95E2-A924-1CB1-EDF0BFF3727F}" dt="2025-03-17T13:51:27.634" v="21"/>
          <ac:spMkLst>
            <pc:docMk/>
            <pc:sldMk cId="4154249392" sldId="443"/>
            <ac:spMk id="59" creationId="{CC6655D2-5BA9-4A11-9D74-4BB50558192F}"/>
          </ac:spMkLst>
        </pc:spChg>
        <pc:spChg chg="add del">
          <ac:chgData name="SAMIRA BEZERRA DOS SANTOS" userId="S::samira.bezerra@sptech.school::2179d9a7-2465-46e7-9879-bd99192d4d37" providerId="AD" clId="Web-{2FE6A0BA-95E2-A924-1CB1-EDF0BFF3727F}" dt="2025-03-17T13:51:27.634" v="21"/>
          <ac:spMkLst>
            <pc:docMk/>
            <pc:sldMk cId="4154249392" sldId="443"/>
            <ac:spMk id="60" creationId="{76874C57-217D-4F9E-B1AC-0CF345747967}"/>
          </ac:spMkLst>
        </pc:spChg>
        <pc:spChg chg="add del">
          <ac:chgData name="SAMIRA BEZERRA DOS SANTOS" userId="S::samira.bezerra@sptech.school::2179d9a7-2465-46e7-9879-bd99192d4d37" providerId="AD" clId="Web-{2FE6A0BA-95E2-A924-1CB1-EDF0BFF3727F}" dt="2025-03-17T13:51:27.634" v="21"/>
          <ac:spMkLst>
            <pc:docMk/>
            <pc:sldMk cId="4154249392" sldId="443"/>
            <ac:spMk id="61" creationId="{344D9A9A-6DCE-44A3-9A92-573DA29D9C3B}"/>
          </ac:spMkLst>
        </pc:spChg>
        <pc:picChg chg="del">
          <ac:chgData name="SAMIRA BEZERRA DOS SANTOS" userId="S::samira.bezerra@sptech.school::2179d9a7-2465-46e7-9879-bd99192d4d37" providerId="AD" clId="Web-{2FE6A0BA-95E2-A924-1CB1-EDF0BFF3727F}" dt="2025-03-17T13:49:19.818" v="0"/>
          <ac:picMkLst>
            <pc:docMk/>
            <pc:sldMk cId="4154249392" sldId="443"/>
            <ac:picMk id="4" creationId="{A0030C28-A134-8D6A-38BF-8AC028C5C777}"/>
          </ac:picMkLst>
        </pc:picChg>
        <pc:picChg chg="add mod ord">
          <ac:chgData name="SAMIRA BEZERRA DOS SANTOS" userId="S::samira.bezerra@sptech.school::2179d9a7-2465-46e7-9879-bd99192d4d37" providerId="AD" clId="Web-{2FE6A0BA-95E2-A924-1CB1-EDF0BFF3727F}" dt="2025-03-17T13:51:47.541" v="24" actId="14100"/>
          <ac:picMkLst>
            <pc:docMk/>
            <pc:sldMk cId="4154249392" sldId="443"/>
            <ac:picMk id="5" creationId="{A0E04C36-E3D8-9E77-0821-C4D133612A58}"/>
          </ac:picMkLst>
        </pc:picChg>
      </pc:sldChg>
    </pc:docChg>
  </pc:docChgLst>
  <pc:docChgLst>
    <pc:chgData name="MANUELA MIYUKI DIOGO MATSUMOTO" userId="S::manuela.matsumoto@sptech.school::7192bd79-127e-4b7d-b9cb-c2967cb4ea67" providerId="AD" clId="Web-{61ED74A4-2283-A715-9532-D78E76095E51}"/>
    <pc:docChg chg="mod addSld modSld sldOrd">
      <pc:chgData name="MANUELA MIYUKI DIOGO MATSUMOTO" userId="S::manuela.matsumoto@sptech.school::7192bd79-127e-4b7d-b9cb-c2967cb4ea67" providerId="AD" clId="Web-{61ED74A4-2283-A715-9532-D78E76095E51}" dt="2025-03-14T14:58:48.897" v="883"/>
      <pc:docMkLst>
        <pc:docMk/>
      </pc:docMkLst>
      <pc:sldChg chg="addSp modSp">
        <pc:chgData name="MANUELA MIYUKI DIOGO MATSUMOTO" userId="S::manuela.matsumoto@sptech.school::7192bd79-127e-4b7d-b9cb-c2967cb4ea67" providerId="AD" clId="Web-{61ED74A4-2283-A715-9532-D78E76095E51}" dt="2025-03-14T14:34:14.749" v="708" actId="1076"/>
        <pc:sldMkLst>
          <pc:docMk/>
          <pc:sldMk cId="3441048361" sldId="436"/>
        </pc:sldMkLst>
        <pc:spChg chg="mod">
          <ac:chgData name="MANUELA MIYUKI DIOGO MATSUMOTO" userId="S::manuela.matsumoto@sptech.school::7192bd79-127e-4b7d-b9cb-c2967cb4ea67" providerId="AD" clId="Web-{61ED74A4-2283-A715-9532-D78E76095E51}" dt="2025-03-14T14:33:37.513" v="691" actId="1076"/>
          <ac:spMkLst>
            <pc:docMk/>
            <pc:sldMk cId="3441048361" sldId="436"/>
            <ac:spMk id="2" creationId="{F040D9AD-F97D-8DCF-97C2-FEE69475C0BC}"/>
          </ac:spMkLst>
        </pc:spChg>
        <pc:spChg chg="add mod">
          <ac:chgData name="MANUELA MIYUKI DIOGO MATSUMOTO" userId="S::manuela.matsumoto@sptech.school::7192bd79-127e-4b7d-b9cb-c2967cb4ea67" providerId="AD" clId="Web-{61ED74A4-2283-A715-9532-D78E76095E51}" dt="2025-03-14T14:34:14.749" v="708" actId="1076"/>
          <ac:spMkLst>
            <pc:docMk/>
            <pc:sldMk cId="3441048361" sldId="436"/>
            <ac:spMk id="4" creationId="{D3A52A79-2BDB-2F1D-EDF5-FD1C0FF2CF5E}"/>
          </ac:spMkLst>
        </pc:spChg>
      </pc:sldChg>
      <pc:sldChg chg="modSp">
        <pc:chgData name="MANUELA MIYUKI DIOGO MATSUMOTO" userId="S::manuela.matsumoto@sptech.school::7192bd79-127e-4b7d-b9cb-c2967cb4ea67" providerId="AD" clId="Web-{61ED74A4-2283-A715-9532-D78E76095E51}" dt="2025-03-14T14:34:31.343" v="711" actId="20577"/>
        <pc:sldMkLst>
          <pc:docMk/>
          <pc:sldMk cId="2567017441" sldId="437"/>
        </pc:sldMkLst>
        <pc:spChg chg="mod">
          <ac:chgData name="MANUELA MIYUKI DIOGO MATSUMOTO" userId="S::manuela.matsumoto@sptech.school::7192bd79-127e-4b7d-b9cb-c2967cb4ea67" providerId="AD" clId="Web-{61ED74A4-2283-A715-9532-D78E76095E51}" dt="2025-03-14T14:34:31.343" v="711" actId="20577"/>
          <ac:spMkLst>
            <pc:docMk/>
            <pc:sldMk cId="2567017441" sldId="437"/>
            <ac:spMk id="4" creationId="{3D7927D6-AFA7-348E-8C32-400C1E6F321D}"/>
          </ac:spMkLst>
        </pc:spChg>
      </pc:sldChg>
      <pc:sldChg chg="modSp">
        <pc:chgData name="MANUELA MIYUKI DIOGO MATSUMOTO" userId="S::manuela.matsumoto@sptech.school::7192bd79-127e-4b7d-b9cb-c2967cb4ea67" providerId="AD" clId="Web-{61ED74A4-2283-A715-9532-D78E76095E51}" dt="2025-03-14T14:31:27.463" v="613" actId="20577"/>
        <pc:sldMkLst>
          <pc:docMk/>
          <pc:sldMk cId="2701710032" sldId="439"/>
        </pc:sldMkLst>
        <pc:spChg chg="mod">
          <ac:chgData name="MANUELA MIYUKI DIOGO MATSUMOTO" userId="S::manuela.matsumoto@sptech.school::7192bd79-127e-4b7d-b9cb-c2967cb4ea67" providerId="AD" clId="Web-{61ED74A4-2283-A715-9532-D78E76095E51}" dt="2025-03-14T14:31:27.463" v="613" actId="20577"/>
          <ac:spMkLst>
            <pc:docMk/>
            <pc:sldMk cId="2701710032" sldId="439"/>
            <ac:spMk id="16" creationId="{43E47AC3-3E43-6A30-A709-127578992F3E}"/>
          </ac:spMkLst>
        </pc:spChg>
      </pc:sldChg>
      <pc:sldChg chg="addSp modSp">
        <pc:chgData name="MANUELA MIYUKI DIOGO MATSUMOTO" userId="S::manuela.matsumoto@sptech.school::7192bd79-127e-4b7d-b9cb-c2967cb4ea67" providerId="AD" clId="Web-{61ED74A4-2283-A715-9532-D78E76095E51}" dt="2025-03-14T14:27:29.160" v="484" actId="20577"/>
        <pc:sldMkLst>
          <pc:docMk/>
          <pc:sldMk cId="3457628484" sldId="440"/>
        </pc:sldMkLst>
        <pc:spChg chg="mod">
          <ac:chgData name="MANUELA MIYUKI DIOGO MATSUMOTO" userId="S::manuela.matsumoto@sptech.school::7192bd79-127e-4b7d-b9cb-c2967cb4ea67" providerId="AD" clId="Web-{61ED74A4-2283-A715-9532-D78E76095E51}" dt="2025-03-14T14:10:51.290" v="354" actId="1076"/>
          <ac:spMkLst>
            <pc:docMk/>
            <pc:sldMk cId="3457628484" sldId="440"/>
            <ac:spMk id="3" creationId="{160027CB-3C27-FC4C-AEF9-685A21EA1B94}"/>
          </ac:spMkLst>
        </pc:spChg>
        <pc:spChg chg="mod">
          <ac:chgData name="MANUELA MIYUKI DIOGO MATSUMOTO" userId="S::manuela.matsumoto@sptech.school::7192bd79-127e-4b7d-b9cb-c2967cb4ea67" providerId="AD" clId="Web-{61ED74A4-2283-A715-9532-D78E76095E51}" dt="2025-03-14T14:27:29.160" v="484" actId="20577"/>
          <ac:spMkLst>
            <pc:docMk/>
            <pc:sldMk cId="3457628484" sldId="440"/>
            <ac:spMk id="4" creationId="{7B25569D-4B51-26CD-C967-65D3F4059DB9}"/>
          </ac:spMkLst>
        </pc:spChg>
        <pc:spChg chg="add mod">
          <ac:chgData name="MANUELA MIYUKI DIOGO MATSUMOTO" userId="S::manuela.matsumoto@sptech.school::7192bd79-127e-4b7d-b9cb-c2967cb4ea67" providerId="AD" clId="Web-{61ED74A4-2283-A715-9532-D78E76095E51}" dt="2025-03-14T14:10:21.758" v="352" actId="1076"/>
          <ac:spMkLst>
            <pc:docMk/>
            <pc:sldMk cId="3457628484" sldId="440"/>
            <ac:spMk id="6" creationId="{D32CE2D0-6518-E0ED-8156-460ADF96DBF0}"/>
          </ac:spMkLst>
        </pc:spChg>
        <pc:picChg chg="mod">
          <ac:chgData name="MANUELA MIYUKI DIOGO MATSUMOTO" userId="S::manuela.matsumoto@sptech.school::7192bd79-127e-4b7d-b9cb-c2967cb4ea67" providerId="AD" clId="Web-{61ED74A4-2283-A715-9532-D78E76095E51}" dt="2025-03-14T14:10:30.711" v="353" actId="1076"/>
          <ac:picMkLst>
            <pc:docMk/>
            <pc:sldMk cId="3457628484" sldId="440"/>
            <ac:picMk id="5" creationId="{03019013-1CEE-1086-86CA-C96EE7C8CE58}"/>
          </ac:picMkLst>
        </pc:picChg>
      </pc:sldChg>
      <pc:sldChg chg="modSp">
        <pc:chgData name="MANUELA MIYUKI DIOGO MATSUMOTO" userId="S::manuela.matsumoto@sptech.school::7192bd79-127e-4b7d-b9cb-c2967cb4ea67" providerId="AD" clId="Web-{61ED74A4-2283-A715-9532-D78E76095E51}" dt="2025-03-14T14:34:55.344" v="714" actId="1076"/>
        <pc:sldMkLst>
          <pc:docMk/>
          <pc:sldMk cId="2470345671" sldId="441"/>
        </pc:sldMkLst>
        <pc:spChg chg="mod">
          <ac:chgData name="MANUELA MIYUKI DIOGO MATSUMOTO" userId="S::manuela.matsumoto@sptech.school::7192bd79-127e-4b7d-b9cb-c2967cb4ea67" providerId="AD" clId="Web-{61ED74A4-2283-A715-9532-D78E76095E51}" dt="2025-03-14T14:34:49.906" v="713" actId="1076"/>
          <ac:spMkLst>
            <pc:docMk/>
            <pc:sldMk cId="2470345671" sldId="441"/>
            <ac:spMk id="3" creationId="{68C2EC19-A157-8389-07DB-650659081F52}"/>
          </ac:spMkLst>
        </pc:spChg>
        <pc:spChg chg="mod">
          <ac:chgData name="MANUELA MIYUKI DIOGO MATSUMOTO" userId="S::manuela.matsumoto@sptech.school::7192bd79-127e-4b7d-b9cb-c2967cb4ea67" providerId="AD" clId="Web-{61ED74A4-2283-A715-9532-D78E76095E51}" dt="2025-03-14T14:34:55.344" v="714" actId="1076"/>
          <ac:spMkLst>
            <pc:docMk/>
            <pc:sldMk cId="2470345671" sldId="441"/>
            <ac:spMk id="4" creationId="{B9D6390D-BFD6-DF07-2067-06D2785D587D}"/>
          </ac:spMkLst>
        </pc:spChg>
      </pc:sldChg>
      <pc:sldChg chg="addSp delSp modSp">
        <pc:chgData name="MANUELA MIYUKI DIOGO MATSUMOTO" userId="S::manuela.matsumoto@sptech.school::7192bd79-127e-4b7d-b9cb-c2967cb4ea67" providerId="AD" clId="Web-{61ED74A4-2283-A715-9532-D78E76095E51}" dt="2025-03-14T14:58:48.897" v="883"/>
        <pc:sldMkLst>
          <pc:docMk/>
          <pc:sldMk cId="3421864832" sldId="442"/>
        </pc:sldMkLst>
        <pc:spChg chg="mod">
          <ac:chgData name="MANUELA MIYUKI DIOGO MATSUMOTO" userId="S::manuela.matsumoto@sptech.school::7192bd79-127e-4b7d-b9cb-c2967cb4ea67" providerId="AD" clId="Web-{61ED74A4-2283-A715-9532-D78E76095E51}" dt="2025-03-14T14:35:27.376" v="720" actId="1076"/>
          <ac:spMkLst>
            <pc:docMk/>
            <pc:sldMk cId="3421864832" sldId="442"/>
            <ac:spMk id="4" creationId="{607CC286-7253-B31F-DFE6-802920A9FC68}"/>
          </ac:spMkLst>
        </pc:spChg>
        <pc:spChg chg="mod">
          <ac:chgData name="MANUELA MIYUKI DIOGO MATSUMOTO" userId="S::manuela.matsumoto@sptech.school::7192bd79-127e-4b7d-b9cb-c2967cb4ea67" providerId="AD" clId="Web-{61ED74A4-2283-A715-9532-D78E76095E51}" dt="2025-03-14T14:35:35.829" v="722" actId="20577"/>
          <ac:spMkLst>
            <pc:docMk/>
            <pc:sldMk cId="3421864832" sldId="442"/>
            <ac:spMk id="5" creationId="{A6D75BC5-46CC-A36D-B72E-AE0A832FACB9}"/>
          </ac:spMkLst>
        </pc:spChg>
        <pc:spChg chg="mod">
          <ac:chgData name="MANUELA MIYUKI DIOGO MATSUMOTO" userId="S::manuela.matsumoto@sptech.school::7192bd79-127e-4b7d-b9cb-c2967cb4ea67" providerId="AD" clId="Web-{61ED74A4-2283-A715-9532-D78E76095E51}" dt="2025-03-14T14:35:21.172" v="719" actId="1076"/>
          <ac:spMkLst>
            <pc:docMk/>
            <pc:sldMk cId="3421864832" sldId="442"/>
            <ac:spMk id="6" creationId="{C36B9990-2635-C155-A245-5F5E5BD9444C}"/>
          </ac:spMkLst>
        </pc:spChg>
        <pc:spChg chg="mod">
          <ac:chgData name="MANUELA MIYUKI DIOGO MATSUMOTO" userId="S::manuela.matsumoto@sptech.school::7192bd79-127e-4b7d-b9cb-c2967cb4ea67" providerId="AD" clId="Web-{61ED74A4-2283-A715-9532-D78E76095E51}" dt="2025-03-14T14:35:44.017" v="723" actId="20577"/>
          <ac:spMkLst>
            <pc:docMk/>
            <pc:sldMk cId="3421864832" sldId="442"/>
            <ac:spMk id="7" creationId="{7E642B49-E9C0-8626-63D3-DCCB7AA1287B}"/>
          </ac:spMkLst>
        </pc:spChg>
        <pc:picChg chg="del">
          <ac:chgData name="MANUELA MIYUKI DIOGO MATSUMOTO" userId="S::manuela.matsumoto@sptech.school::7192bd79-127e-4b7d-b9cb-c2967cb4ea67" providerId="AD" clId="Web-{61ED74A4-2283-A715-9532-D78E76095E51}" dt="2025-03-14T14:54:30.968" v="862"/>
          <ac:picMkLst>
            <pc:docMk/>
            <pc:sldMk cId="3421864832" sldId="442"/>
            <ac:picMk id="8" creationId="{7565E08F-F608-2EEB-15EA-678430120767}"/>
          </ac:picMkLst>
        </pc:picChg>
        <pc:picChg chg="add del mod">
          <ac:chgData name="MANUELA MIYUKI DIOGO MATSUMOTO" userId="S::manuela.matsumoto@sptech.school::7192bd79-127e-4b7d-b9cb-c2967cb4ea67" providerId="AD" clId="Web-{61ED74A4-2283-A715-9532-D78E76095E51}" dt="2025-03-14T14:56:38.674" v="876"/>
          <ac:picMkLst>
            <pc:docMk/>
            <pc:sldMk cId="3421864832" sldId="442"/>
            <ac:picMk id="9" creationId="{99D6B42C-FA51-569F-2CA8-576BAF50CB17}"/>
          </ac:picMkLst>
        </pc:picChg>
        <pc:picChg chg="add mod">
          <ac:chgData name="MANUELA MIYUKI DIOGO MATSUMOTO" userId="S::manuela.matsumoto@sptech.school::7192bd79-127e-4b7d-b9cb-c2967cb4ea67" providerId="AD" clId="Web-{61ED74A4-2283-A715-9532-D78E76095E51}" dt="2025-03-14T14:58:48.897" v="883"/>
          <ac:picMkLst>
            <pc:docMk/>
            <pc:sldMk cId="3421864832" sldId="442"/>
            <ac:picMk id="10" creationId="{B4E66C05-DA48-1395-0802-E32AE0CD9227}"/>
          </ac:picMkLst>
        </pc:picChg>
      </pc:sldChg>
      <pc:sldChg chg="addSp delSp modSp mod setBg">
        <pc:chgData name="MANUELA MIYUKI DIOGO MATSUMOTO" userId="S::manuela.matsumoto@sptech.school::7192bd79-127e-4b7d-b9cb-c2967cb4ea67" providerId="AD" clId="Web-{61ED74A4-2283-A715-9532-D78E76095E51}" dt="2025-03-14T14:52:30.871" v="830" actId="14100"/>
        <pc:sldMkLst>
          <pc:docMk/>
          <pc:sldMk cId="4154249392" sldId="443"/>
        </pc:sldMkLst>
        <pc:spChg chg="mod ord">
          <ac:chgData name="MANUELA MIYUKI DIOGO MATSUMOTO" userId="S::manuela.matsumoto@sptech.school::7192bd79-127e-4b7d-b9cb-c2967cb4ea67" providerId="AD" clId="Web-{61ED74A4-2283-A715-9532-D78E76095E51}" dt="2025-03-14T14:51:49.432" v="817"/>
          <ac:spMkLst>
            <pc:docMk/>
            <pc:sldMk cId="4154249392" sldId="443"/>
            <ac:spMk id="2" creationId="{71E04509-99F0-B7A3-5C7A-C5A63504613A}"/>
          </ac:spMkLst>
        </pc:spChg>
        <pc:spChg chg="mod">
          <ac:chgData name="MANUELA MIYUKI DIOGO MATSUMOTO" userId="S::manuela.matsumoto@sptech.school::7192bd79-127e-4b7d-b9cb-c2967cb4ea67" providerId="AD" clId="Web-{61ED74A4-2283-A715-9532-D78E76095E51}" dt="2025-03-14T14:52:11.699" v="824"/>
          <ac:spMkLst>
            <pc:docMk/>
            <pc:sldMk cId="4154249392" sldId="443"/>
            <ac:spMk id="3" creationId="{B1945D54-A284-835B-B949-4F6D36F3825F}"/>
          </ac:spMkLst>
        </pc:spChg>
        <pc:spChg chg="add del">
          <ac:chgData name="MANUELA MIYUKI DIOGO MATSUMOTO" userId="S::manuela.matsumoto@sptech.school::7192bd79-127e-4b7d-b9cb-c2967cb4ea67" providerId="AD" clId="Web-{61ED74A4-2283-A715-9532-D78E76095E51}" dt="2025-03-14T14:51:49.432" v="817"/>
          <ac:spMkLst>
            <pc:docMk/>
            <pc:sldMk cId="4154249392" sldId="443"/>
            <ac:spMk id="8" creationId="{7A08E557-10DB-421A-876E-1AE58F8E07C4}"/>
          </ac:spMkLst>
        </pc:spChg>
        <pc:spChg chg="add del">
          <ac:chgData name="MANUELA MIYUKI DIOGO MATSUMOTO" userId="S::manuela.matsumoto@sptech.school::7192bd79-127e-4b7d-b9cb-c2967cb4ea67" providerId="AD" clId="Web-{61ED74A4-2283-A715-9532-D78E76095E51}" dt="2025-03-14T14:51:49.432" v="817"/>
          <ac:spMkLst>
            <pc:docMk/>
            <pc:sldMk cId="4154249392" sldId="443"/>
            <ac:spMk id="12" creationId="{EF6D18FB-3D39-4747-9ED8-42C5DFAB8A26}"/>
          </ac:spMkLst>
        </pc:spChg>
        <pc:spChg chg="add del">
          <ac:chgData name="MANUELA MIYUKI DIOGO MATSUMOTO" userId="S::manuela.matsumoto@sptech.school::7192bd79-127e-4b7d-b9cb-c2967cb4ea67" providerId="AD" clId="Web-{61ED74A4-2283-A715-9532-D78E76095E51}" dt="2025-03-14T14:51:49.432" v="817"/>
          <ac:spMkLst>
            <pc:docMk/>
            <pc:sldMk cId="4154249392" sldId="443"/>
            <ac:spMk id="13" creationId="{B5B09F67-0226-4836-9B22-AFF94EF63BE1}"/>
          </ac:spMkLst>
        </pc:spChg>
        <pc:spChg chg="add del">
          <ac:chgData name="MANUELA MIYUKI DIOGO MATSUMOTO" userId="S::manuela.matsumoto@sptech.school::7192bd79-127e-4b7d-b9cb-c2967cb4ea67" providerId="AD" clId="Web-{61ED74A4-2283-A715-9532-D78E76095E51}" dt="2025-03-14T14:51:49.432" v="817"/>
          <ac:spMkLst>
            <pc:docMk/>
            <pc:sldMk cId="4154249392" sldId="443"/>
            <ac:spMk id="14" creationId="{EDCDD4D4-ADBD-45B9-944B-E77CC258426B}"/>
          </ac:spMkLst>
        </pc:spChg>
        <pc:picChg chg="add mod modCrop">
          <ac:chgData name="MANUELA MIYUKI DIOGO MATSUMOTO" userId="S::manuela.matsumoto@sptech.school::7192bd79-127e-4b7d-b9cb-c2967cb4ea67" providerId="AD" clId="Web-{61ED74A4-2283-A715-9532-D78E76095E51}" dt="2025-03-14T14:52:30.871" v="830" actId="14100"/>
          <ac:picMkLst>
            <pc:docMk/>
            <pc:sldMk cId="4154249392" sldId="443"/>
            <ac:picMk id="6" creationId="{CA31EB1D-81BA-5C9B-DE51-82FEF8E250D4}"/>
          </ac:picMkLst>
        </pc:picChg>
        <pc:picChg chg="del mod">
          <ac:chgData name="MANUELA MIYUKI DIOGO MATSUMOTO" userId="S::manuela.matsumoto@sptech.school::7192bd79-127e-4b7d-b9cb-c2967cb4ea67" providerId="AD" clId="Web-{61ED74A4-2283-A715-9532-D78E76095E51}" dt="2025-03-14T14:51:09.589" v="810"/>
          <ac:picMkLst>
            <pc:docMk/>
            <pc:sldMk cId="4154249392" sldId="443"/>
            <ac:picMk id="11" creationId="{6F7B650C-49DB-88EE-E4AB-7562F72EB11B}"/>
          </ac:picMkLst>
        </pc:picChg>
      </pc:sldChg>
      <pc:sldChg chg="addSp delSp modSp">
        <pc:chgData name="MANUELA MIYUKI DIOGO MATSUMOTO" userId="S::manuela.matsumoto@sptech.school::7192bd79-127e-4b7d-b9cb-c2967cb4ea67" providerId="AD" clId="Web-{61ED74A4-2283-A715-9532-D78E76095E51}" dt="2025-03-14T14:32:20.589" v="619" actId="1076"/>
        <pc:sldMkLst>
          <pc:docMk/>
          <pc:sldMk cId="248113133" sldId="444"/>
        </pc:sldMkLst>
        <pc:spChg chg="add del mod">
          <ac:chgData name="MANUELA MIYUKI DIOGO MATSUMOTO" userId="S::manuela.matsumoto@sptech.school::7192bd79-127e-4b7d-b9cb-c2967cb4ea67" providerId="AD" clId="Web-{61ED74A4-2283-A715-9532-D78E76095E51}" dt="2025-03-14T14:32:00.245" v="615"/>
          <ac:spMkLst>
            <pc:docMk/>
            <pc:sldMk cId="248113133" sldId="444"/>
            <ac:spMk id="6" creationId="{0548EED1-1784-A71B-D15A-E265109CCD48}"/>
          </ac:spMkLst>
        </pc:spChg>
        <pc:spChg chg="add mod">
          <ac:chgData name="MANUELA MIYUKI DIOGO MATSUMOTO" userId="S::manuela.matsumoto@sptech.school::7192bd79-127e-4b7d-b9cb-c2967cb4ea67" providerId="AD" clId="Web-{61ED74A4-2283-A715-9532-D78E76095E51}" dt="2025-03-14T14:32:04.933" v="616"/>
          <ac:spMkLst>
            <pc:docMk/>
            <pc:sldMk cId="248113133" sldId="444"/>
            <ac:spMk id="8" creationId="{B04E5657-80AF-67B3-533F-82B267ABD390}"/>
          </ac:spMkLst>
        </pc:spChg>
        <pc:picChg chg="add mod">
          <ac:chgData name="MANUELA MIYUKI DIOGO MATSUMOTO" userId="S::manuela.matsumoto@sptech.school::7192bd79-127e-4b7d-b9cb-c2967cb4ea67" providerId="AD" clId="Web-{61ED74A4-2283-A715-9532-D78E76095E51}" dt="2025-03-14T14:32:20.589" v="619" actId="1076"/>
          <ac:picMkLst>
            <pc:docMk/>
            <pc:sldMk cId="248113133" sldId="444"/>
            <ac:picMk id="11" creationId="{106770D8-A1CC-6F38-34E8-46515607A7C7}"/>
          </ac:picMkLst>
        </pc:picChg>
        <pc:picChg chg="add del">
          <ac:chgData name="MANUELA MIYUKI DIOGO MATSUMOTO" userId="S::manuela.matsumoto@sptech.school::7192bd79-127e-4b7d-b9cb-c2967cb4ea67" providerId="AD" clId="Web-{61ED74A4-2283-A715-9532-D78E76095E51}" dt="2025-03-14T14:32:04.933" v="616"/>
          <ac:picMkLst>
            <pc:docMk/>
            <pc:sldMk cId="248113133" sldId="444"/>
            <ac:picMk id="18" creationId="{191982FA-A9CA-9ACC-09E4-77FD999BDBF9}"/>
          </ac:picMkLst>
        </pc:picChg>
      </pc:sldChg>
      <pc:sldChg chg="addSp delSp modSp">
        <pc:chgData name="MANUELA MIYUKI DIOGO MATSUMOTO" userId="S::manuela.matsumoto@sptech.school::7192bd79-127e-4b7d-b9cb-c2967cb4ea67" providerId="AD" clId="Web-{61ED74A4-2283-A715-9532-D78E76095E51}" dt="2025-03-14T14:45:01.719" v="736" actId="1076"/>
        <pc:sldMkLst>
          <pc:docMk/>
          <pc:sldMk cId="1748824049" sldId="445"/>
        </pc:sldMkLst>
        <pc:picChg chg="add mod">
          <ac:chgData name="MANUELA MIYUKI DIOGO MATSUMOTO" userId="S::manuela.matsumoto@sptech.school::7192bd79-127e-4b7d-b9cb-c2967cb4ea67" providerId="AD" clId="Web-{61ED74A4-2283-A715-9532-D78E76095E51}" dt="2025-03-14T14:45:01.719" v="736" actId="1076"/>
          <ac:picMkLst>
            <pc:docMk/>
            <pc:sldMk cId="1748824049" sldId="445"/>
            <ac:picMk id="2" creationId="{439094E9-A611-A855-D251-A98D8D917A72}"/>
          </ac:picMkLst>
        </pc:picChg>
        <pc:picChg chg="del mod">
          <ac:chgData name="MANUELA MIYUKI DIOGO MATSUMOTO" userId="S::manuela.matsumoto@sptech.school::7192bd79-127e-4b7d-b9cb-c2967cb4ea67" providerId="AD" clId="Web-{61ED74A4-2283-A715-9532-D78E76095E51}" dt="2025-03-14T14:44:42.921" v="729"/>
          <ac:picMkLst>
            <pc:docMk/>
            <pc:sldMk cId="1748824049" sldId="445"/>
            <ac:picMk id="8" creationId="{37080BD2-51F4-6E46-F40E-EEAF44EA697A}"/>
          </ac:picMkLst>
        </pc:picChg>
        <pc:picChg chg="del mod">
          <ac:chgData name="MANUELA MIYUKI DIOGO MATSUMOTO" userId="S::manuela.matsumoto@sptech.school::7192bd79-127e-4b7d-b9cb-c2967cb4ea67" providerId="AD" clId="Web-{61ED74A4-2283-A715-9532-D78E76095E51}" dt="2025-03-14T14:44:53.500" v="734"/>
          <ac:picMkLst>
            <pc:docMk/>
            <pc:sldMk cId="1748824049" sldId="445"/>
            <ac:picMk id="9" creationId="{C7CC561A-C046-5B37-5C4A-2A3DA5714410}"/>
          </ac:picMkLst>
        </pc:picChg>
      </pc:sldChg>
      <pc:sldChg chg="addSp delSp modSp">
        <pc:chgData name="MANUELA MIYUKI DIOGO MATSUMOTO" userId="S::manuela.matsumoto@sptech.school::7192bd79-127e-4b7d-b9cb-c2967cb4ea67" providerId="AD" clId="Web-{61ED74A4-2283-A715-9532-D78E76095E51}" dt="2025-03-14T14:50:07.398" v="809" actId="1076"/>
        <pc:sldMkLst>
          <pc:docMk/>
          <pc:sldMk cId="517068035" sldId="446"/>
        </pc:sldMkLst>
        <pc:spChg chg="mod">
          <ac:chgData name="MANUELA MIYUKI DIOGO MATSUMOTO" userId="S::manuela.matsumoto@sptech.school::7192bd79-127e-4b7d-b9cb-c2967cb4ea67" providerId="AD" clId="Web-{61ED74A4-2283-A715-9532-D78E76095E51}" dt="2025-03-14T14:45:45.642" v="741" actId="1076"/>
          <ac:spMkLst>
            <pc:docMk/>
            <pc:sldMk cId="517068035" sldId="446"/>
            <ac:spMk id="3" creationId="{64D9321D-79AC-AC52-77EE-48647BFA150F}"/>
          </ac:spMkLst>
        </pc:spChg>
        <pc:spChg chg="del mod">
          <ac:chgData name="MANUELA MIYUKI DIOGO MATSUMOTO" userId="S::manuela.matsumoto@sptech.school::7192bd79-127e-4b7d-b9cb-c2967cb4ea67" providerId="AD" clId="Web-{61ED74A4-2283-A715-9532-D78E76095E51}" dt="2025-03-14T14:47:02.050" v="769"/>
          <ac:spMkLst>
            <pc:docMk/>
            <pc:sldMk cId="517068035" sldId="446"/>
            <ac:spMk id="4" creationId="{5DC2EDD3-76F0-EC11-1B2B-26FD766ADAE2}"/>
          </ac:spMkLst>
        </pc:spChg>
        <pc:spChg chg="del mod">
          <ac:chgData name="MANUELA MIYUKI DIOGO MATSUMOTO" userId="S::manuela.matsumoto@sptech.school::7192bd79-127e-4b7d-b9cb-c2967cb4ea67" providerId="AD" clId="Web-{61ED74A4-2283-A715-9532-D78E76095E51}" dt="2025-03-14T14:46:27.471" v="764"/>
          <ac:spMkLst>
            <pc:docMk/>
            <pc:sldMk cId="517068035" sldId="446"/>
            <ac:spMk id="5" creationId="{F0B8AA87-ACD9-1978-6D0D-24BB242F7712}"/>
          </ac:spMkLst>
        </pc:spChg>
        <pc:spChg chg="add del mod">
          <ac:chgData name="MANUELA MIYUKI DIOGO MATSUMOTO" userId="S::manuela.matsumoto@sptech.school::7192bd79-127e-4b7d-b9cb-c2967cb4ea67" providerId="AD" clId="Web-{61ED74A4-2283-A715-9532-D78E76095E51}" dt="2025-03-14T14:48:18.911" v="782"/>
          <ac:spMkLst>
            <pc:docMk/>
            <pc:sldMk cId="517068035" sldId="446"/>
            <ac:spMk id="9" creationId="{70A54386-4B2B-42CF-1B86-4606AF7C4BF6}"/>
          </ac:spMkLst>
        </pc:spChg>
        <pc:spChg chg="add mod">
          <ac:chgData name="MANUELA MIYUKI DIOGO MATSUMOTO" userId="S::manuela.matsumoto@sptech.school::7192bd79-127e-4b7d-b9cb-c2967cb4ea67" providerId="AD" clId="Web-{61ED74A4-2283-A715-9532-D78E76095E51}" dt="2025-03-14T14:50:01.570" v="807" actId="1076"/>
          <ac:spMkLst>
            <pc:docMk/>
            <pc:sldMk cId="517068035" sldId="446"/>
            <ac:spMk id="13" creationId="{BA4A4AB3-8344-7FDF-40BD-339B6C9EDF69}"/>
          </ac:spMkLst>
        </pc:spChg>
        <pc:picChg chg="add del mod ord">
          <ac:chgData name="MANUELA MIYUKI DIOGO MATSUMOTO" userId="S::manuela.matsumoto@sptech.school::7192bd79-127e-4b7d-b9cb-c2967cb4ea67" providerId="AD" clId="Web-{61ED74A4-2283-A715-9532-D78E76095E51}" dt="2025-03-14T14:49:18.772" v="795"/>
          <ac:picMkLst>
            <pc:docMk/>
            <pc:sldMk cId="517068035" sldId="446"/>
            <ac:picMk id="6" creationId="{96FD9DD5-6BA0-5682-C30D-F8EA3E085F98}"/>
          </ac:picMkLst>
        </pc:picChg>
        <pc:picChg chg="add del mod ord">
          <ac:chgData name="MANUELA MIYUKI DIOGO MATSUMOTO" userId="S::manuela.matsumoto@sptech.school::7192bd79-127e-4b7d-b9cb-c2967cb4ea67" providerId="AD" clId="Web-{61ED74A4-2283-A715-9532-D78E76095E51}" dt="2025-03-14T14:48:02.802" v="781"/>
          <ac:picMkLst>
            <pc:docMk/>
            <pc:sldMk cId="517068035" sldId="446"/>
            <ac:picMk id="7" creationId="{14880E6A-5CA0-24BC-7E23-31B2395388D2}"/>
          </ac:picMkLst>
        </pc:picChg>
        <pc:picChg chg="add mod ord">
          <ac:chgData name="MANUELA MIYUKI DIOGO MATSUMOTO" userId="S::manuela.matsumoto@sptech.school::7192bd79-127e-4b7d-b9cb-c2967cb4ea67" providerId="AD" clId="Web-{61ED74A4-2283-A715-9532-D78E76095E51}" dt="2025-03-14T14:50:05.539" v="808" actId="1076"/>
          <ac:picMkLst>
            <pc:docMk/>
            <pc:sldMk cId="517068035" sldId="446"/>
            <ac:picMk id="10" creationId="{E3096C4E-715B-243B-576F-6B7E2D2C421D}"/>
          </ac:picMkLst>
        </pc:picChg>
        <pc:picChg chg="add mod">
          <ac:chgData name="MANUELA MIYUKI DIOGO MATSUMOTO" userId="S::manuela.matsumoto@sptech.school::7192bd79-127e-4b7d-b9cb-c2967cb4ea67" providerId="AD" clId="Web-{61ED74A4-2283-A715-9532-D78E76095E51}" dt="2025-03-14T14:50:07.398" v="809" actId="1076"/>
          <ac:picMkLst>
            <pc:docMk/>
            <pc:sldMk cId="517068035" sldId="446"/>
            <ac:picMk id="11" creationId="{3F5227FD-45F2-FB87-9641-8C43556F9F46}"/>
          </ac:picMkLst>
        </pc:picChg>
      </pc:sldChg>
      <pc:sldChg chg="addSp modSp new ord">
        <pc:chgData name="MANUELA MIYUKI DIOGO MATSUMOTO" userId="S::manuela.matsumoto@sptech.school::7192bd79-127e-4b7d-b9cb-c2967cb4ea67" providerId="AD" clId="Web-{61ED74A4-2283-A715-9532-D78E76095E51}" dt="2025-03-14T14:53:40.748" v="861" actId="20577"/>
        <pc:sldMkLst>
          <pc:docMk/>
          <pc:sldMk cId="317941535" sldId="448"/>
        </pc:sldMkLst>
        <pc:spChg chg="mod">
          <ac:chgData name="MANUELA MIYUKI DIOGO MATSUMOTO" userId="S::manuela.matsumoto@sptech.school::7192bd79-127e-4b7d-b9cb-c2967cb4ea67" providerId="AD" clId="Web-{61ED74A4-2283-A715-9532-D78E76095E51}" dt="2025-03-14T14:53:40.748" v="861" actId="20577"/>
          <ac:spMkLst>
            <pc:docMk/>
            <pc:sldMk cId="317941535" sldId="448"/>
            <ac:spMk id="2" creationId="{A4380AE0-4855-EEDD-0D56-3667B67B74DC}"/>
          </ac:spMkLst>
        </pc:spChg>
        <pc:spChg chg="add mod">
          <ac:chgData name="MANUELA MIYUKI DIOGO MATSUMOTO" userId="S::manuela.matsumoto@sptech.school::7192bd79-127e-4b7d-b9cb-c2967cb4ea67" providerId="AD" clId="Web-{61ED74A4-2283-A715-9532-D78E76095E51}" dt="2025-03-14T14:53:35.045" v="859" actId="1076"/>
          <ac:spMkLst>
            <pc:docMk/>
            <pc:sldMk cId="317941535" sldId="448"/>
            <ac:spMk id="4" creationId="{4399FDA1-A4D1-36C4-383B-5C8C2CED7282}"/>
          </ac:spMkLst>
        </pc:spChg>
      </pc:sldChg>
    </pc:docChg>
  </pc:docChgLst>
  <pc:docChgLst>
    <pc:chgData name="VICTOR NASCIMENTO DE ANDRADE DUARTE" userId="S::victor.duarte@sptech.school::44d6bd7d-6df6-4cfa-bb17-4cb05cc8b06e" providerId="AD" clId="Web-{D9B13B76-4507-B380-A051-74670169961D}"/>
    <pc:docChg chg="modSld">
      <pc:chgData name="VICTOR NASCIMENTO DE ANDRADE DUARTE" userId="S::victor.duarte@sptech.school::44d6bd7d-6df6-4cfa-bb17-4cb05cc8b06e" providerId="AD" clId="Web-{D9B13B76-4507-B380-A051-74670169961D}" dt="2025-03-14T16:52:26.826" v="304" actId="20577"/>
      <pc:docMkLst>
        <pc:docMk/>
      </pc:docMkLst>
      <pc:sldChg chg="modSp">
        <pc:chgData name="VICTOR NASCIMENTO DE ANDRADE DUARTE" userId="S::victor.duarte@sptech.school::44d6bd7d-6df6-4cfa-bb17-4cb05cc8b06e" providerId="AD" clId="Web-{D9B13B76-4507-B380-A051-74670169961D}" dt="2025-03-14T16:52:26.826" v="304" actId="20577"/>
        <pc:sldMkLst>
          <pc:docMk/>
          <pc:sldMk cId="2280806097" sldId="435"/>
        </pc:sldMkLst>
        <pc:spChg chg="mod">
          <ac:chgData name="VICTOR NASCIMENTO DE ANDRADE DUARTE" userId="S::victor.duarte@sptech.school::44d6bd7d-6df6-4cfa-bb17-4cb05cc8b06e" providerId="AD" clId="Web-{D9B13B76-4507-B380-A051-74670169961D}" dt="2025-03-14T16:52:26.826" v="304" actId="20577"/>
          <ac:spMkLst>
            <pc:docMk/>
            <pc:sldMk cId="2280806097" sldId="435"/>
            <ac:spMk id="45" creationId="{581F7719-973C-41CB-9EA9-DC7CEC76A077}"/>
          </ac:spMkLst>
        </pc:spChg>
      </pc:sldChg>
      <pc:sldChg chg="modSp">
        <pc:chgData name="VICTOR NASCIMENTO DE ANDRADE DUARTE" userId="S::victor.duarte@sptech.school::44d6bd7d-6df6-4cfa-bb17-4cb05cc8b06e" providerId="AD" clId="Web-{D9B13B76-4507-B380-A051-74670169961D}" dt="2025-03-14T16:49:29.053" v="289" actId="1076"/>
        <pc:sldMkLst>
          <pc:docMk/>
          <pc:sldMk cId="3441048361" sldId="436"/>
        </pc:sldMkLst>
        <pc:spChg chg="mod">
          <ac:chgData name="VICTOR NASCIMENTO DE ANDRADE DUARTE" userId="S::victor.duarte@sptech.school::44d6bd7d-6df6-4cfa-bb17-4cb05cc8b06e" providerId="AD" clId="Web-{D9B13B76-4507-B380-A051-74670169961D}" dt="2025-03-14T16:49:29.053" v="289" actId="1076"/>
          <ac:spMkLst>
            <pc:docMk/>
            <pc:sldMk cId="3441048361" sldId="436"/>
            <ac:spMk id="2" creationId="{F040D9AD-F97D-8DCF-97C2-FEE69475C0BC}"/>
          </ac:spMkLst>
        </pc:spChg>
        <pc:spChg chg="mod">
          <ac:chgData name="VICTOR NASCIMENTO DE ANDRADE DUARTE" userId="S::victor.duarte@sptech.school::44d6bd7d-6df6-4cfa-bb17-4cb05cc8b06e" providerId="AD" clId="Web-{D9B13B76-4507-B380-A051-74670169961D}" dt="2025-03-14T16:15:06.913" v="42" actId="1076"/>
          <ac:spMkLst>
            <pc:docMk/>
            <pc:sldMk cId="3441048361" sldId="436"/>
            <ac:spMk id="4" creationId="{D3A52A79-2BDB-2F1D-EDF5-FD1C0FF2CF5E}"/>
          </ac:spMkLst>
        </pc:spChg>
        <pc:spChg chg="mod">
          <ac:chgData name="VICTOR NASCIMENTO DE ANDRADE DUARTE" userId="S::victor.duarte@sptech.school::44d6bd7d-6df6-4cfa-bb17-4cb05cc8b06e" providerId="AD" clId="Web-{D9B13B76-4507-B380-A051-74670169961D}" dt="2025-03-14T16:49:24.194" v="288" actId="1076"/>
          <ac:spMkLst>
            <pc:docMk/>
            <pc:sldMk cId="3441048361" sldId="436"/>
            <ac:spMk id="13" creationId="{8B3646EE-A869-9984-EA79-7BCCBE43F165}"/>
          </ac:spMkLst>
        </pc:spChg>
      </pc:sldChg>
      <pc:sldChg chg="modSp">
        <pc:chgData name="VICTOR NASCIMENTO DE ANDRADE DUARTE" userId="S::victor.duarte@sptech.school::44d6bd7d-6df6-4cfa-bb17-4cb05cc8b06e" providerId="AD" clId="Web-{D9B13B76-4507-B380-A051-74670169961D}" dt="2025-03-14T16:45:39.138" v="229" actId="20577"/>
        <pc:sldMkLst>
          <pc:docMk/>
          <pc:sldMk cId="2567017441" sldId="437"/>
        </pc:sldMkLst>
        <pc:spChg chg="mod">
          <ac:chgData name="VICTOR NASCIMENTO DE ANDRADE DUARTE" userId="S::victor.duarte@sptech.school::44d6bd7d-6df6-4cfa-bb17-4cb05cc8b06e" providerId="AD" clId="Web-{D9B13B76-4507-B380-A051-74670169961D}" dt="2025-03-14T16:45:39.138" v="229" actId="20577"/>
          <ac:spMkLst>
            <pc:docMk/>
            <pc:sldMk cId="2567017441" sldId="437"/>
            <ac:spMk id="4" creationId="{3D7927D6-AFA7-348E-8C32-400C1E6F321D}"/>
          </ac:spMkLst>
        </pc:spChg>
      </pc:sldChg>
      <pc:sldChg chg="modSp addAnim">
        <pc:chgData name="VICTOR NASCIMENTO DE ANDRADE DUARTE" userId="S::victor.duarte@sptech.school::44d6bd7d-6df6-4cfa-bb17-4cb05cc8b06e" providerId="AD" clId="Web-{D9B13B76-4507-B380-A051-74670169961D}" dt="2025-03-14T16:44:52.496" v="221" actId="20577"/>
        <pc:sldMkLst>
          <pc:docMk/>
          <pc:sldMk cId="3124175302" sldId="438"/>
        </pc:sldMkLst>
        <pc:spChg chg="mod">
          <ac:chgData name="VICTOR NASCIMENTO DE ANDRADE DUARTE" userId="S::victor.duarte@sptech.school::44d6bd7d-6df6-4cfa-bb17-4cb05cc8b06e" providerId="AD" clId="Web-{D9B13B76-4507-B380-A051-74670169961D}" dt="2025-03-14T16:44:52.496" v="221" actId="20577"/>
          <ac:spMkLst>
            <pc:docMk/>
            <pc:sldMk cId="3124175302" sldId="438"/>
            <ac:spMk id="8" creationId="{9B282789-4F8B-D647-09EB-50D8FF6877D0}"/>
          </ac:spMkLst>
        </pc:spChg>
      </pc:sldChg>
      <pc:sldChg chg="addSp delSp modSp addAnim delAnim">
        <pc:chgData name="VICTOR NASCIMENTO DE ANDRADE DUARTE" userId="S::victor.duarte@sptech.school::44d6bd7d-6df6-4cfa-bb17-4cb05cc8b06e" providerId="AD" clId="Web-{D9B13B76-4507-B380-A051-74670169961D}" dt="2025-03-14T16:45:18.122" v="227" actId="20577"/>
        <pc:sldMkLst>
          <pc:docMk/>
          <pc:sldMk cId="2701710032" sldId="439"/>
        </pc:sldMkLst>
        <pc:spChg chg="add del mod">
          <ac:chgData name="VICTOR NASCIMENTO DE ANDRADE DUARTE" userId="S::victor.duarte@sptech.school::44d6bd7d-6df6-4cfa-bb17-4cb05cc8b06e" providerId="AD" clId="Web-{D9B13B76-4507-B380-A051-74670169961D}" dt="2025-03-14T16:40:22.611" v="198"/>
          <ac:spMkLst>
            <pc:docMk/>
            <pc:sldMk cId="2701710032" sldId="439"/>
            <ac:spMk id="4" creationId="{4603552B-C4A7-8B4A-184A-554FEDBC3A94}"/>
          </ac:spMkLst>
        </pc:spChg>
        <pc:spChg chg="add del mod">
          <ac:chgData name="VICTOR NASCIMENTO DE ANDRADE DUARTE" userId="S::victor.duarte@sptech.school::44d6bd7d-6df6-4cfa-bb17-4cb05cc8b06e" providerId="AD" clId="Web-{D9B13B76-4507-B380-A051-74670169961D}" dt="2025-03-14T16:24:21.137" v="69"/>
          <ac:spMkLst>
            <pc:docMk/>
            <pc:sldMk cId="2701710032" sldId="439"/>
            <ac:spMk id="4" creationId="{7F4FE9C3-97FD-1EAE-DEA9-6608F5151E15}"/>
          </ac:spMkLst>
        </pc:spChg>
        <pc:spChg chg="mod">
          <ac:chgData name="VICTOR NASCIMENTO DE ANDRADE DUARTE" userId="S::victor.duarte@sptech.school::44d6bd7d-6df6-4cfa-bb17-4cb05cc8b06e" providerId="AD" clId="Web-{D9B13B76-4507-B380-A051-74670169961D}" dt="2025-03-14T16:34:39.020" v="152" actId="1076"/>
          <ac:spMkLst>
            <pc:docMk/>
            <pc:sldMk cId="2701710032" sldId="439"/>
            <ac:spMk id="15" creationId="{37F92FBB-F1A6-DCA3-4B03-5EA99AE4B0DD}"/>
          </ac:spMkLst>
        </pc:spChg>
        <pc:spChg chg="mod">
          <ac:chgData name="VICTOR NASCIMENTO DE ANDRADE DUARTE" userId="S::victor.duarte@sptech.school::44d6bd7d-6df6-4cfa-bb17-4cb05cc8b06e" providerId="AD" clId="Web-{D9B13B76-4507-B380-A051-74670169961D}" dt="2025-03-14T16:45:18.122" v="227" actId="20577"/>
          <ac:spMkLst>
            <pc:docMk/>
            <pc:sldMk cId="2701710032" sldId="439"/>
            <ac:spMk id="16" creationId="{43E47AC3-3E43-6A30-A709-127578992F3E}"/>
          </ac:spMkLst>
        </pc:spChg>
      </pc:sldChg>
      <pc:sldChg chg="modSp">
        <pc:chgData name="VICTOR NASCIMENTO DE ANDRADE DUARTE" userId="S::victor.duarte@sptech.school::44d6bd7d-6df6-4cfa-bb17-4cb05cc8b06e" providerId="AD" clId="Web-{D9B13B76-4507-B380-A051-74670169961D}" dt="2025-03-14T16:47:52.472" v="280" actId="20577"/>
        <pc:sldMkLst>
          <pc:docMk/>
          <pc:sldMk cId="3457628484" sldId="440"/>
        </pc:sldMkLst>
        <pc:spChg chg="mod">
          <ac:chgData name="VICTOR NASCIMENTO DE ANDRADE DUARTE" userId="S::victor.duarte@sptech.school::44d6bd7d-6df6-4cfa-bb17-4cb05cc8b06e" providerId="AD" clId="Web-{D9B13B76-4507-B380-A051-74670169961D}" dt="2025-03-14T16:47:52.472" v="280" actId="20577"/>
          <ac:spMkLst>
            <pc:docMk/>
            <pc:sldMk cId="3457628484" sldId="440"/>
            <ac:spMk id="4" creationId="{7B25569D-4B51-26CD-C967-65D3F4059DB9}"/>
          </ac:spMkLst>
        </pc:spChg>
        <pc:spChg chg="mod">
          <ac:chgData name="VICTOR NASCIMENTO DE ANDRADE DUARTE" userId="S::victor.duarte@sptech.school::44d6bd7d-6df6-4cfa-bb17-4cb05cc8b06e" providerId="AD" clId="Web-{D9B13B76-4507-B380-A051-74670169961D}" dt="2025-03-14T16:46:54.891" v="262" actId="20577"/>
          <ac:spMkLst>
            <pc:docMk/>
            <pc:sldMk cId="3457628484" sldId="440"/>
            <ac:spMk id="6" creationId="{D32CE2D0-6518-E0ED-8156-460ADF96DBF0}"/>
          </ac:spMkLst>
        </pc:spChg>
      </pc:sldChg>
      <pc:sldChg chg="modSp">
        <pc:chgData name="VICTOR NASCIMENTO DE ANDRADE DUARTE" userId="S::victor.duarte@sptech.school::44d6bd7d-6df6-4cfa-bb17-4cb05cc8b06e" providerId="AD" clId="Web-{D9B13B76-4507-B380-A051-74670169961D}" dt="2025-03-14T16:25:48.687" v="79" actId="20577"/>
        <pc:sldMkLst>
          <pc:docMk/>
          <pc:sldMk cId="2470345671" sldId="441"/>
        </pc:sldMkLst>
        <pc:spChg chg="mod">
          <ac:chgData name="VICTOR NASCIMENTO DE ANDRADE DUARTE" userId="S::victor.duarte@sptech.school::44d6bd7d-6df6-4cfa-bb17-4cb05cc8b06e" providerId="AD" clId="Web-{D9B13B76-4507-B380-A051-74670169961D}" dt="2025-03-14T16:24:54.138" v="71" actId="20577"/>
          <ac:spMkLst>
            <pc:docMk/>
            <pc:sldMk cId="2470345671" sldId="441"/>
            <ac:spMk id="3" creationId="{68C2EC19-A157-8389-07DB-650659081F52}"/>
          </ac:spMkLst>
        </pc:spChg>
        <pc:spChg chg="mod">
          <ac:chgData name="VICTOR NASCIMENTO DE ANDRADE DUARTE" userId="S::victor.duarte@sptech.school::44d6bd7d-6df6-4cfa-bb17-4cb05cc8b06e" providerId="AD" clId="Web-{D9B13B76-4507-B380-A051-74670169961D}" dt="2025-03-14T16:25:48.687" v="79" actId="20577"/>
          <ac:spMkLst>
            <pc:docMk/>
            <pc:sldMk cId="2470345671" sldId="441"/>
            <ac:spMk id="4" creationId="{B9D6390D-BFD6-DF07-2067-06D2785D587D}"/>
          </ac:spMkLst>
        </pc:spChg>
      </pc:sldChg>
      <pc:sldChg chg="modSp">
        <pc:chgData name="VICTOR NASCIMENTO DE ANDRADE DUARTE" userId="S::victor.duarte@sptech.school::44d6bd7d-6df6-4cfa-bb17-4cb05cc8b06e" providerId="AD" clId="Web-{D9B13B76-4507-B380-A051-74670169961D}" dt="2025-03-14T16:51:24.073" v="301" actId="20577"/>
        <pc:sldMkLst>
          <pc:docMk/>
          <pc:sldMk cId="3421864832" sldId="442"/>
        </pc:sldMkLst>
        <pc:spChg chg="mod">
          <ac:chgData name="VICTOR NASCIMENTO DE ANDRADE DUARTE" userId="S::victor.duarte@sptech.school::44d6bd7d-6df6-4cfa-bb17-4cb05cc8b06e" providerId="AD" clId="Web-{D9B13B76-4507-B380-A051-74670169961D}" dt="2025-03-14T16:26:42.423" v="81" actId="20577"/>
          <ac:spMkLst>
            <pc:docMk/>
            <pc:sldMk cId="3421864832" sldId="442"/>
            <ac:spMk id="4" creationId="{607CC286-7253-B31F-DFE6-802920A9FC68}"/>
          </ac:spMkLst>
        </pc:spChg>
        <pc:spChg chg="mod">
          <ac:chgData name="VICTOR NASCIMENTO DE ANDRADE DUARTE" userId="S::victor.duarte@sptech.school::44d6bd7d-6df6-4cfa-bb17-4cb05cc8b06e" providerId="AD" clId="Web-{D9B13B76-4507-B380-A051-74670169961D}" dt="2025-03-14T16:51:24.073" v="301" actId="20577"/>
          <ac:spMkLst>
            <pc:docMk/>
            <pc:sldMk cId="3421864832" sldId="442"/>
            <ac:spMk id="7" creationId="{7E642B49-E9C0-8626-63D3-DCCB7AA1287B}"/>
          </ac:spMkLst>
        </pc:spChg>
        <pc:spChg chg="mod">
          <ac:chgData name="VICTOR NASCIMENTO DE ANDRADE DUARTE" userId="S::victor.duarte@sptech.school::44d6bd7d-6df6-4cfa-bb17-4cb05cc8b06e" providerId="AD" clId="Web-{D9B13B76-4507-B380-A051-74670169961D}" dt="2025-03-14T16:51:18.839" v="298" actId="1076"/>
          <ac:spMkLst>
            <pc:docMk/>
            <pc:sldMk cId="3421864832" sldId="442"/>
            <ac:spMk id="9" creationId="{C1A055BC-D3CD-9E01-B29C-9A24D52BA408}"/>
          </ac:spMkLst>
        </pc:spChg>
      </pc:sldChg>
      <pc:sldChg chg="modSp">
        <pc:chgData name="VICTOR NASCIMENTO DE ANDRADE DUARTE" userId="S::victor.duarte@sptech.school::44d6bd7d-6df6-4cfa-bb17-4cb05cc8b06e" providerId="AD" clId="Web-{D9B13B76-4507-B380-A051-74670169961D}" dt="2025-03-14T16:27:52.192" v="89" actId="1076"/>
        <pc:sldMkLst>
          <pc:docMk/>
          <pc:sldMk cId="4154249392" sldId="443"/>
        </pc:sldMkLst>
        <pc:picChg chg="mod modCrop">
          <ac:chgData name="VICTOR NASCIMENTO DE ANDRADE DUARTE" userId="S::victor.duarte@sptech.school::44d6bd7d-6df6-4cfa-bb17-4cb05cc8b06e" providerId="AD" clId="Web-{D9B13B76-4507-B380-A051-74670169961D}" dt="2025-03-14T16:27:52.192" v="89" actId="1076"/>
          <ac:picMkLst>
            <pc:docMk/>
            <pc:sldMk cId="4154249392" sldId="443"/>
            <ac:picMk id="4" creationId="{6B6A6BFE-6538-312B-857B-A59283508883}"/>
          </ac:picMkLst>
        </pc:picChg>
      </pc:sldChg>
      <pc:sldChg chg="modSp">
        <pc:chgData name="VICTOR NASCIMENTO DE ANDRADE DUARTE" userId="S::victor.duarte@sptech.school::44d6bd7d-6df6-4cfa-bb17-4cb05cc8b06e" providerId="AD" clId="Web-{D9B13B76-4507-B380-A051-74670169961D}" dt="2025-03-14T16:28:05.083" v="90" actId="14100"/>
        <pc:sldMkLst>
          <pc:docMk/>
          <pc:sldMk cId="248113133" sldId="444"/>
        </pc:sldMkLst>
        <pc:spChg chg="mod">
          <ac:chgData name="VICTOR NASCIMENTO DE ANDRADE DUARTE" userId="S::victor.duarte@sptech.school::44d6bd7d-6df6-4cfa-bb17-4cb05cc8b06e" providerId="AD" clId="Web-{D9B13B76-4507-B380-A051-74670169961D}" dt="2025-03-14T16:28:05.083" v="90" actId="14100"/>
          <ac:spMkLst>
            <pc:docMk/>
            <pc:sldMk cId="248113133" sldId="444"/>
            <ac:spMk id="9" creationId="{F3AAEC5E-1903-897F-3899-D104894EDF00}"/>
          </ac:spMkLst>
        </pc:spChg>
      </pc:sldChg>
      <pc:sldChg chg="modSp">
        <pc:chgData name="VICTOR NASCIMENTO DE ANDRADE DUARTE" userId="S::victor.duarte@sptech.school::44d6bd7d-6df6-4cfa-bb17-4cb05cc8b06e" providerId="AD" clId="Web-{D9B13B76-4507-B380-A051-74670169961D}" dt="2025-03-14T16:31:40.747" v="117" actId="14100"/>
        <pc:sldMkLst>
          <pc:docMk/>
          <pc:sldMk cId="1748824049" sldId="445"/>
        </pc:sldMkLst>
        <pc:spChg chg="mod">
          <ac:chgData name="VICTOR NASCIMENTO DE ANDRADE DUARTE" userId="S::victor.duarte@sptech.school::44d6bd7d-6df6-4cfa-bb17-4cb05cc8b06e" providerId="AD" clId="Web-{D9B13B76-4507-B380-A051-74670169961D}" dt="2025-03-14T16:31:40.747" v="117" actId="14100"/>
          <ac:spMkLst>
            <pc:docMk/>
            <pc:sldMk cId="1748824049" sldId="445"/>
            <ac:spMk id="4" creationId="{6FB8613F-2883-10AE-89EE-754728CFC72D}"/>
          </ac:spMkLst>
        </pc:spChg>
      </pc:sldChg>
      <pc:sldChg chg="addSp modSp">
        <pc:chgData name="VICTOR NASCIMENTO DE ANDRADE DUARTE" userId="S::victor.duarte@sptech.school::44d6bd7d-6df6-4cfa-bb17-4cb05cc8b06e" providerId="AD" clId="Web-{D9B13B76-4507-B380-A051-74670169961D}" dt="2025-03-14T16:14:53.943" v="40" actId="20577"/>
        <pc:sldMkLst>
          <pc:docMk/>
          <pc:sldMk cId="317941535" sldId="448"/>
        </pc:sldMkLst>
        <pc:spChg chg="mod">
          <ac:chgData name="VICTOR NASCIMENTO DE ANDRADE DUARTE" userId="S::victor.duarte@sptech.school::44d6bd7d-6df6-4cfa-bb17-4cb05cc8b06e" providerId="AD" clId="Web-{D9B13B76-4507-B380-A051-74670169961D}" dt="2025-03-14T16:14:01.019" v="34" actId="20577"/>
          <ac:spMkLst>
            <pc:docMk/>
            <pc:sldMk cId="317941535" sldId="448"/>
            <ac:spMk id="2" creationId="{A4380AE0-4855-EEDD-0D56-3667B67B74DC}"/>
          </ac:spMkLst>
        </pc:spChg>
        <pc:spChg chg="mod">
          <ac:chgData name="VICTOR NASCIMENTO DE ANDRADE DUARTE" userId="S::victor.duarte@sptech.school::44d6bd7d-6df6-4cfa-bb17-4cb05cc8b06e" providerId="AD" clId="Web-{D9B13B76-4507-B380-A051-74670169961D}" dt="2025-03-14T16:14:10.785" v="36" actId="20577"/>
          <ac:spMkLst>
            <pc:docMk/>
            <pc:sldMk cId="317941535" sldId="448"/>
            <ac:spMk id="4" creationId="{4399FDA1-A4D1-36C4-383B-5C8C2CED7282}"/>
          </ac:spMkLst>
        </pc:spChg>
        <pc:spChg chg="add mod">
          <ac:chgData name="VICTOR NASCIMENTO DE ANDRADE DUARTE" userId="S::victor.duarte@sptech.school::44d6bd7d-6df6-4cfa-bb17-4cb05cc8b06e" providerId="AD" clId="Web-{D9B13B76-4507-B380-A051-74670169961D}" dt="2025-03-14T16:14:53.943" v="40" actId="20577"/>
          <ac:spMkLst>
            <pc:docMk/>
            <pc:sldMk cId="317941535" sldId="448"/>
            <ac:spMk id="5" creationId="{793862AE-A37A-7CBD-31CF-24B35AD4E7B4}"/>
          </ac:spMkLst>
        </pc:spChg>
      </pc:sldChg>
      <pc:sldChg chg="addSp delSp modSp addAnim delAnim">
        <pc:chgData name="VICTOR NASCIMENTO DE ANDRADE DUARTE" userId="S::victor.duarte@sptech.school::44d6bd7d-6df6-4cfa-bb17-4cb05cc8b06e" providerId="AD" clId="Web-{D9B13B76-4507-B380-A051-74670169961D}" dt="2025-03-14T16:30:49.652" v="115" actId="1076"/>
        <pc:sldMkLst>
          <pc:docMk/>
          <pc:sldMk cId="2629347362" sldId="449"/>
        </pc:sldMkLst>
        <pc:spChg chg="add del">
          <ac:chgData name="VICTOR NASCIMENTO DE ANDRADE DUARTE" userId="S::victor.duarte@sptech.school::44d6bd7d-6df6-4cfa-bb17-4cb05cc8b06e" providerId="AD" clId="Web-{D9B13B76-4507-B380-A051-74670169961D}" dt="2025-03-14T16:28:33.068" v="93"/>
          <ac:spMkLst>
            <pc:docMk/>
            <pc:sldMk cId="2629347362" sldId="449"/>
            <ac:spMk id="5" creationId="{F026BB20-BDDB-7C1D-D8C9-5F9F56B0ED6A}"/>
          </ac:spMkLst>
        </pc:spChg>
        <pc:spChg chg="mod">
          <ac:chgData name="VICTOR NASCIMENTO DE ANDRADE DUARTE" userId="S::victor.duarte@sptech.school::44d6bd7d-6df6-4cfa-bb17-4cb05cc8b06e" providerId="AD" clId="Web-{D9B13B76-4507-B380-A051-74670169961D}" dt="2025-03-14T16:30:49.589" v="112" actId="1076"/>
          <ac:spMkLst>
            <pc:docMk/>
            <pc:sldMk cId="2629347362" sldId="449"/>
            <ac:spMk id="13" creationId="{0D1CF806-8DC2-ADC9-5C6B-E2BAC050F641}"/>
          </ac:spMkLst>
        </pc:spChg>
        <pc:spChg chg="mod">
          <ac:chgData name="VICTOR NASCIMENTO DE ANDRADE DUARTE" userId="S::victor.duarte@sptech.school::44d6bd7d-6df6-4cfa-bb17-4cb05cc8b06e" providerId="AD" clId="Web-{D9B13B76-4507-B380-A051-74670169961D}" dt="2025-03-14T16:30:49.605" v="113" actId="1076"/>
          <ac:spMkLst>
            <pc:docMk/>
            <pc:sldMk cId="2629347362" sldId="449"/>
            <ac:spMk id="14" creationId="{CDFFDD72-02B7-59EE-13AA-9BC7E616F9C2}"/>
          </ac:spMkLst>
        </pc:spChg>
        <pc:spChg chg="mod">
          <ac:chgData name="VICTOR NASCIMENTO DE ANDRADE DUARTE" userId="S::victor.duarte@sptech.school::44d6bd7d-6df6-4cfa-bb17-4cb05cc8b06e" providerId="AD" clId="Web-{D9B13B76-4507-B380-A051-74670169961D}" dt="2025-03-14T16:30:49.620" v="114" actId="1076"/>
          <ac:spMkLst>
            <pc:docMk/>
            <pc:sldMk cId="2629347362" sldId="449"/>
            <ac:spMk id="15" creationId="{E70366EC-343D-17B9-95AF-B76EA45D926A}"/>
          </ac:spMkLst>
        </pc:spChg>
        <pc:spChg chg="mod">
          <ac:chgData name="VICTOR NASCIMENTO DE ANDRADE DUARTE" userId="S::victor.duarte@sptech.school::44d6bd7d-6df6-4cfa-bb17-4cb05cc8b06e" providerId="AD" clId="Web-{D9B13B76-4507-B380-A051-74670169961D}" dt="2025-03-14T16:30:49.652" v="115" actId="1076"/>
          <ac:spMkLst>
            <pc:docMk/>
            <pc:sldMk cId="2629347362" sldId="449"/>
            <ac:spMk id="16" creationId="{A30A00DA-B18E-7287-79DD-99DB8C635319}"/>
          </ac:spMkLst>
        </pc:spChg>
        <pc:spChg chg="add mod">
          <ac:chgData name="VICTOR NASCIMENTO DE ANDRADE DUARTE" userId="S::victor.duarte@sptech.school::44d6bd7d-6df6-4cfa-bb17-4cb05cc8b06e" providerId="AD" clId="Web-{D9B13B76-4507-B380-A051-74670169961D}" dt="2025-03-14T16:28:56.725" v="97" actId="14100"/>
          <ac:spMkLst>
            <pc:docMk/>
            <pc:sldMk cId="2629347362" sldId="449"/>
            <ac:spMk id="17" creationId="{2D1DE181-E084-6E25-A172-BDA1020F3D1A}"/>
          </ac:spMkLst>
        </pc:spChg>
        <pc:picChg chg="mod">
          <ac:chgData name="VICTOR NASCIMENTO DE ANDRADE DUARTE" userId="S::victor.duarte@sptech.school::44d6bd7d-6df6-4cfa-bb17-4cb05cc8b06e" providerId="AD" clId="Web-{D9B13B76-4507-B380-A051-74670169961D}" dt="2025-03-14T16:30:49.511" v="109" actId="1076"/>
          <ac:picMkLst>
            <pc:docMk/>
            <pc:sldMk cId="2629347362" sldId="449"/>
            <ac:picMk id="8" creationId="{1E11C913-B59F-2151-3194-3DF3CB5E1006}"/>
          </ac:picMkLst>
        </pc:picChg>
        <pc:picChg chg="mod">
          <ac:chgData name="VICTOR NASCIMENTO DE ANDRADE DUARTE" userId="S::victor.duarte@sptech.school::44d6bd7d-6df6-4cfa-bb17-4cb05cc8b06e" providerId="AD" clId="Web-{D9B13B76-4507-B380-A051-74670169961D}" dt="2025-03-14T16:30:49.542" v="110" actId="1076"/>
          <ac:picMkLst>
            <pc:docMk/>
            <pc:sldMk cId="2629347362" sldId="449"/>
            <ac:picMk id="9" creationId="{FC2EE73B-613B-003F-428D-74C44F72A202}"/>
          </ac:picMkLst>
        </pc:picChg>
        <pc:picChg chg="mod">
          <ac:chgData name="VICTOR NASCIMENTO DE ANDRADE DUARTE" userId="S::victor.duarte@sptech.school::44d6bd7d-6df6-4cfa-bb17-4cb05cc8b06e" providerId="AD" clId="Web-{D9B13B76-4507-B380-A051-74670169961D}" dt="2025-03-14T16:30:49.573" v="111" actId="1076"/>
          <ac:picMkLst>
            <pc:docMk/>
            <pc:sldMk cId="2629347362" sldId="449"/>
            <ac:picMk id="10" creationId="{0A62B014-9D98-10F1-8E31-5BC654C3C3EB}"/>
          </ac:picMkLst>
        </pc:picChg>
      </pc:sldChg>
      <pc:sldChg chg="modSp">
        <pc:chgData name="VICTOR NASCIMENTO DE ANDRADE DUARTE" userId="S::victor.duarte@sptech.school::44d6bd7d-6df6-4cfa-bb17-4cb05cc8b06e" providerId="AD" clId="Web-{D9B13B76-4507-B380-A051-74670169961D}" dt="2025-03-14T16:43:51.963" v="215" actId="20577"/>
        <pc:sldMkLst>
          <pc:docMk/>
          <pc:sldMk cId="2393658179" sldId="453"/>
        </pc:sldMkLst>
        <pc:spChg chg="mod">
          <ac:chgData name="VICTOR NASCIMENTO DE ANDRADE DUARTE" userId="S::victor.duarte@sptech.school::44d6bd7d-6df6-4cfa-bb17-4cb05cc8b06e" providerId="AD" clId="Web-{D9B13B76-4507-B380-A051-74670169961D}" dt="2025-03-14T16:43:51.963" v="215" actId="20577"/>
          <ac:spMkLst>
            <pc:docMk/>
            <pc:sldMk cId="2393658179" sldId="453"/>
            <ac:spMk id="9" creationId="{37DE9716-E112-EC40-D4BE-FB8B0A27A439}"/>
          </ac:spMkLst>
        </pc:spChg>
        <pc:spChg chg="mod">
          <ac:chgData name="VICTOR NASCIMENTO DE ANDRADE DUARTE" userId="S::victor.duarte@sptech.school::44d6bd7d-6df6-4cfa-bb17-4cb05cc8b06e" providerId="AD" clId="Web-{D9B13B76-4507-B380-A051-74670169961D}" dt="2025-03-14T16:33:10.923" v="119" actId="20577"/>
          <ac:spMkLst>
            <pc:docMk/>
            <pc:sldMk cId="2393658179" sldId="453"/>
            <ac:spMk id="11" creationId="{0C582655-F460-D29D-C559-15CFA4381083}"/>
          </ac:spMkLst>
        </pc:spChg>
      </pc:sldChg>
    </pc:docChg>
  </pc:docChgLst>
  <pc:docChgLst>
    <pc:chgData name="ANNA LUIZA YASSUE SEGARRA MAEGAKI" userId="S::anna.maegaki@sptech.school::ea9a488a-71ea-4dc4-90d6-ab1c8a6768db" providerId="AD" clId="Web-{79AC6254-E25F-4D30-4AF4-D766A193CE4B}"/>
    <pc:docChg chg="modSld">
      <pc:chgData name="ANNA LUIZA YASSUE SEGARRA MAEGAKI" userId="S::anna.maegaki@sptech.school::ea9a488a-71ea-4dc4-90d6-ab1c8a6768db" providerId="AD" clId="Web-{79AC6254-E25F-4D30-4AF4-D766A193CE4B}" dt="2025-03-14T18:19:14.148" v="44" actId="1076"/>
      <pc:docMkLst>
        <pc:docMk/>
      </pc:docMkLst>
      <pc:sldChg chg="modSp">
        <pc:chgData name="ANNA LUIZA YASSUE SEGARRA MAEGAKI" userId="S::anna.maegaki@sptech.school::ea9a488a-71ea-4dc4-90d6-ab1c8a6768db" providerId="AD" clId="Web-{79AC6254-E25F-4D30-4AF4-D766A193CE4B}" dt="2025-03-14T17:44:50.535" v="32" actId="14100"/>
        <pc:sldMkLst>
          <pc:docMk/>
          <pc:sldMk cId="3421864832" sldId="442"/>
        </pc:sldMkLst>
        <pc:spChg chg="mod">
          <ac:chgData name="ANNA LUIZA YASSUE SEGARRA MAEGAKI" userId="S::anna.maegaki@sptech.school::ea9a488a-71ea-4dc4-90d6-ab1c8a6768db" providerId="AD" clId="Web-{79AC6254-E25F-4D30-4AF4-D766A193CE4B}" dt="2025-03-14T17:44:50.535" v="32" actId="14100"/>
          <ac:spMkLst>
            <pc:docMk/>
            <pc:sldMk cId="3421864832" sldId="442"/>
            <ac:spMk id="3" creationId="{4F465791-02C3-85CB-EC2D-AE1D097AD894}"/>
          </ac:spMkLst>
        </pc:spChg>
        <pc:spChg chg="mod">
          <ac:chgData name="ANNA LUIZA YASSUE SEGARRA MAEGAKI" userId="S::anna.maegaki@sptech.school::ea9a488a-71ea-4dc4-90d6-ab1c8a6768db" providerId="AD" clId="Web-{79AC6254-E25F-4D30-4AF4-D766A193CE4B}" dt="2025-03-14T16:50:05.064" v="18" actId="20577"/>
          <ac:spMkLst>
            <pc:docMk/>
            <pc:sldMk cId="3421864832" sldId="442"/>
            <ac:spMk id="7" creationId="{7E642B49-E9C0-8626-63D3-DCCB7AA1287B}"/>
          </ac:spMkLst>
        </pc:spChg>
        <pc:spChg chg="mod">
          <ac:chgData name="ANNA LUIZA YASSUE SEGARRA MAEGAKI" userId="S::anna.maegaki@sptech.school::ea9a488a-71ea-4dc4-90d6-ab1c8a6768db" providerId="AD" clId="Web-{79AC6254-E25F-4D30-4AF4-D766A193CE4B}" dt="2025-03-14T16:48:50.281" v="15" actId="20577"/>
          <ac:spMkLst>
            <pc:docMk/>
            <pc:sldMk cId="3421864832" sldId="442"/>
            <ac:spMk id="9" creationId="{C1A055BC-D3CD-9E01-B29C-9A24D52BA408}"/>
          </ac:spMkLst>
        </pc:spChg>
        <pc:picChg chg="mod">
          <ac:chgData name="ANNA LUIZA YASSUE SEGARRA MAEGAKI" userId="S::anna.maegaki@sptech.school::ea9a488a-71ea-4dc4-90d6-ab1c8a6768db" providerId="AD" clId="Web-{79AC6254-E25F-4D30-4AF4-D766A193CE4B}" dt="2025-03-14T16:50:05.314" v="19" actId="1076"/>
          <ac:picMkLst>
            <pc:docMk/>
            <pc:sldMk cId="3421864832" sldId="442"/>
            <ac:picMk id="10" creationId="{B4E66C05-DA48-1395-0802-E32AE0CD9227}"/>
          </ac:picMkLst>
        </pc:picChg>
      </pc:sldChg>
      <pc:sldChg chg="addSp modSp">
        <pc:chgData name="ANNA LUIZA YASSUE SEGARRA MAEGAKI" userId="S::anna.maegaki@sptech.school::ea9a488a-71ea-4dc4-90d6-ab1c8a6768db" providerId="AD" clId="Web-{79AC6254-E25F-4D30-4AF4-D766A193CE4B}" dt="2025-03-14T18:19:14.148" v="44" actId="1076"/>
        <pc:sldMkLst>
          <pc:docMk/>
          <pc:sldMk cId="4154249392" sldId="443"/>
        </pc:sldMkLst>
        <pc:picChg chg="add mod modCrop">
          <ac:chgData name="ANNA LUIZA YASSUE SEGARRA MAEGAKI" userId="S::anna.maegaki@sptech.school::ea9a488a-71ea-4dc4-90d6-ab1c8a6768db" providerId="AD" clId="Web-{79AC6254-E25F-4D30-4AF4-D766A193CE4B}" dt="2025-03-14T18:19:14.148" v="44" actId="1076"/>
          <ac:picMkLst>
            <pc:docMk/>
            <pc:sldMk cId="4154249392" sldId="443"/>
            <ac:picMk id="4" creationId="{A0030C28-A134-8D6A-38BF-8AC028C5C77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bandteccom-my.sharepoint.com/personal/manuela_matsumoto_sptech_school/Documents/ClimeTech_BarCluster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Aumento médio dos shows nos ultimos anos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</c:v>
                </c:pt>
                <c:pt idx="1">
                  <c:v>12</c:v>
                </c:pt>
                <c:pt idx="2">
                  <c:v>17</c:v>
                </c:pt>
                <c:pt idx="3">
                  <c:v>22</c:v>
                </c:pt>
                <c:pt idx="4">
                  <c:v>25</c:v>
                </c:pt>
                <c:pt idx="5">
                  <c:v>9</c:v>
                </c:pt>
                <c:pt idx="6">
                  <c:v>34</c:v>
                </c:pt>
                <c:pt idx="7">
                  <c:v>17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19-4A21-886C-4D44C9878A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21086511"/>
        <c:axId val="921079311"/>
      </c:barChart>
      <c:catAx>
        <c:axId val="9210865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21079311"/>
        <c:crosses val="autoZero"/>
        <c:auto val="1"/>
        <c:lblAlgn val="ctr"/>
        <c:lblOffset val="100"/>
        <c:noMultiLvlLbl val="0"/>
      </c:catAx>
      <c:valAx>
        <c:axId val="9210793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21086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B6_BA3721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38F1E52-F262-437D-98CE-459FFFEBBB1F}" authorId="{5D3ABB7A-8973-B618-454B-88B01011790A}" created="2025-03-14T14:11:54.6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24175302" sldId="438"/>
      <ac:spMk id="31" creationId="{30F7475D-5CD0-420F-8E59-B84F32727749}"/>
    </ac:deMkLst>
    <p188:txBody>
      <a:bodyPr/>
      <a:lstStyle/>
      <a:p>
        <a:r>
          <a:rPr lang="pt-BR"/>
          <a:t>slide do contexto/problema</a:t>
        </a:r>
      </a:p>
    </p188:txBody>
  </p188:cm>
</p188:cmLst>
</file>

<file path=ppt/comments/modernComment_1B7_A108D2D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07180B-C9E7-401A-B237-223F35A3740A}" authorId="{5D3ABB7A-8973-B618-454B-88B01011790A}" created="2025-03-14T14:12:11.807">
    <pc:sldMkLst xmlns:pc="http://schemas.microsoft.com/office/powerpoint/2013/main/command">
      <pc:docMk/>
      <pc:sldMk cId="2701710032" sldId="439"/>
    </pc:sldMkLst>
    <p188:txBody>
      <a:bodyPr/>
      <a:lstStyle/>
      <a:p>
        <a:r>
          <a:rPr lang="pt-BR"/>
          <a:t>primeira parte da contextualização</a:t>
        </a:r>
      </a:p>
    </p188:txBody>
  </p188:cm>
</p188:cmLst>
</file>

<file path=ppt/comments/modernComment_1B8_CE17394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4BC81AA-A506-4FB6-9627-A19C0C73F5B8}" authorId="{5D3ABB7A-8973-B618-454B-88B01011790A}" created="2025-03-14T14:12:26.683">
    <pc:sldMkLst xmlns:pc="http://schemas.microsoft.com/office/powerpoint/2013/main/command">
      <pc:docMk/>
      <pc:sldMk cId="3457628484" sldId="440"/>
    </pc:sldMkLst>
    <p188:txBody>
      <a:bodyPr/>
      <a:lstStyle/>
      <a:p>
        <a:r>
          <a:rPr lang="pt-BR"/>
          <a:t>segunda parte da contextualização (tem os dados)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Victor:</a:t>
            </a:r>
            <a:endParaRPr lang="pt-BR"/>
          </a:p>
          <a:p>
            <a:r>
              <a:rPr lang="en-US" err="1">
                <a:ea typeface="Calibri"/>
                <a:cs typeface="Calibri"/>
              </a:rPr>
              <a:t>Muito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prazer</a:t>
            </a:r>
            <a:r>
              <a:rPr lang="en-US">
                <a:ea typeface="Calibri"/>
                <a:cs typeface="Calibri"/>
              </a:rPr>
              <a:t>, boa </a:t>
            </a:r>
            <a:r>
              <a:rPr lang="en-US" err="1">
                <a:ea typeface="Calibri"/>
                <a:cs typeface="Calibri"/>
              </a:rPr>
              <a:t>tarde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eu</a:t>
            </a:r>
            <a:r>
              <a:rPr lang="en-US">
                <a:ea typeface="Calibri"/>
                <a:cs typeface="Calibri"/>
              </a:rPr>
              <a:t> sou Victor Duarte, </a:t>
            </a:r>
            <a:r>
              <a:rPr lang="en-US" err="1">
                <a:ea typeface="Calibri"/>
                <a:cs typeface="Calibri"/>
              </a:rPr>
              <a:t>vou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explicar</a:t>
            </a:r>
            <a:r>
              <a:rPr lang="en-US">
                <a:ea typeface="Calibri"/>
                <a:cs typeface="Calibri"/>
              </a:rPr>
              <a:t> o </a:t>
            </a:r>
            <a:r>
              <a:rPr lang="en-US" err="1">
                <a:ea typeface="Calibri"/>
                <a:cs typeface="Calibri"/>
              </a:rPr>
              <a:t>prótipo</a:t>
            </a:r>
            <a:r>
              <a:rPr lang="en-US">
                <a:ea typeface="Calibri"/>
                <a:cs typeface="Calibri"/>
              </a:rPr>
              <a:t> do site </a:t>
            </a:r>
            <a:r>
              <a:rPr lang="en-US" err="1">
                <a:ea typeface="Calibri"/>
                <a:cs typeface="Calibri"/>
              </a:rPr>
              <a:t>institucional</a:t>
            </a:r>
            <a:r>
              <a:rPr lang="en-US">
                <a:ea typeface="Calibri"/>
                <a:cs typeface="Calibri"/>
              </a:rPr>
              <a:t> da </a:t>
            </a:r>
            <a:r>
              <a:rPr lang="en-US" err="1">
                <a:ea typeface="Calibri"/>
                <a:cs typeface="Calibri"/>
              </a:rPr>
              <a:t>ClimeTech</a:t>
            </a:r>
            <a:r>
              <a:rPr lang="en-US">
                <a:ea typeface="Calibri"/>
                <a:cs typeface="Calibri"/>
              </a:rPr>
              <a:t>.</a:t>
            </a:r>
          </a:p>
          <a:p>
            <a:r>
              <a:rPr lang="en-US">
                <a:ea typeface="Calibri"/>
                <a:cs typeface="Calibri"/>
              </a:rPr>
              <a:t>O </a:t>
            </a:r>
            <a:r>
              <a:rPr lang="en-US" err="1">
                <a:ea typeface="Calibri"/>
                <a:cs typeface="Calibri"/>
              </a:rPr>
              <a:t>protótipo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contém</a:t>
            </a:r>
            <a:r>
              <a:rPr lang="en-US">
                <a:ea typeface="Calibri"/>
                <a:cs typeface="Calibri"/>
              </a:rPr>
              <a:t> um header com as </a:t>
            </a:r>
            <a:r>
              <a:rPr lang="en-US" err="1">
                <a:ea typeface="Calibri"/>
                <a:cs typeface="Calibri"/>
              </a:rPr>
              <a:t>seções</a:t>
            </a:r>
            <a:r>
              <a:rPr lang="en-US">
                <a:ea typeface="Calibri"/>
                <a:cs typeface="Calibri"/>
              </a:rPr>
              <a:t>: "</a:t>
            </a:r>
            <a:r>
              <a:rPr lang="en-US" err="1">
                <a:ea typeface="Calibri"/>
                <a:cs typeface="Calibri"/>
              </a:rPr>
              <a:t>Sobre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nós</a:t>
            </a:r>
            <a:r>
              <a:rPr lang="en-US">
                <a:ea typeface="Calibri"/>
                <a:cs typeface="Calibri"/>
              </a:rPr>
              <a:t>", "</a:t>
            </a:r>
            <a:r>
              <a:rPr lang="en-US" err="1">
                <a:ea typeface="Calibri"/>
                <a:cs typeface="Calibri"/>
              </a:rPr>
              <a:t>Simular</a:t>
            </a:r>
            <a:r>
              <a:rPr lang="en-US">
                <a:ea typeface="Calibri"/>
                <a:cs typeface="Calibri"/>
              </a:rPr>
              <a:t>" (</a:t>
            </a:r>
            <a:r>
              <a:rPr lang="en-US" err="1">
                <a:ea typeface="Calibri"/>
                <a:cs typeface="Calibri"/>
              </a:rPr>
              <a:t>onde</a:t>
            </a:r>
            <a:r>
              <a:rPr lang="en-US">
                <a:ea typeface="Calibri"/>
                <a:cs typeface="Calibri"/>
              </a:rPr>
              <a:t> é a </a:t>
            </a:r>
            <a:r>
              <a:rPr lang="en-US" err="1">
                <a:ea typeface="Calibri"/>
                <a:cs typeface="Calibri"/>
              </a:rPr>
              <a:t>nossa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calculadora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financeira</a:t>
            </a:r>
            <a:r>
              <a:rPr lang="en-US">
                <a:ea typeface="Calibri"/>
                <a:cs typeface="Calibri"/>
              </a:rPr>
              <a:t>), "Dados do </a:t>
            </a:r>
            <a:r>
              <a:rPr lang="en-US" err="1"/>
              <a:t>Projeto</a:t>
            </a:r>
            <a:r>
              <a:rPr lang="en-US">
                <a:ea typeface="Calibri"/>
                <a:cs typeface="Calibri"/>
              </a:rPr>
              <a:t>"; e </a:t>
            </a:r>
            <a:r>
              <a:rPr lang="en-US" err="1">
                <a:ea typeface="Calibri"/>
                <a:cs typeface="Calibri"/>
              </a:rPr>
              <a:t>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botões</a:t>
            </a:r>
            <a:r>
              <a:rPr lang="en-US">
                <a:ea typeface="Calibri"/>
                <a:cs typeface="Calibri"/>
              </a:rPr>
              <a:t> de log in e sign up.</a:t>
            </a:r>
            <a:endParaRPr lang="en-US"/>
          </a:p>
          <a:p>
            <a:r>
              <a:rPr lang="en-US">
                <a:ea typeface="Calibri"/>
                <a:cs typeface="Calibri"/>
              </a:rPr>
              <a:t>Esta </a:t>
            </a:r>
            <a:r>
              <a:rPr lang="en-US" err="1">
                <a:ea typeface="Calibri"/>
                <a:cs typeface="Calibri"/>
              </a:rPr>
              <a:t>por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exemplo</a:t>
            </a:r>
            <a:r>
              <a:rPr lang="en-US">
                <a:ea typeface="Calibri"/>
                <a:cs typeface="Calibri"/>
              </a:rPr>
              <a:t> é a </a:t>
            </a:r>
            <a:r>
              <a:rPr lang="en-US" err="1">
                <a:ea typeface="Calibri"/>
                <a:cs typeface="Calibri"/>
              </a:rPr>
              <a:t>página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informatização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sobre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empresa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Victor:</a:t>
            </a:r>
            <a:endParaRPr lang="pt-BR"/>
          </a:p>
          <a:p>
            <a:r>
              <a:rPr lang="en-US" err="1">
                <a:ea typeface="Calibri"/>
                <a:cs typeface="Calibri"/>
              </a:rPr>
              <a:t>Estas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são</a:t>
            </a:r>
            <a:r>
              <a:rPr lang="en-US">
                <a:ea typeface="Calibri"/>
                <a:cs typeface="Calibri"/>
              </a:rPr>
              <a:t> as </a:t>
            </a:r>
            <a:r>
              <a:rPr lang="en-US" err="1">
                <a:ea typeface="Calibri"/>
                <a:cs typeface="Calibri"/>
              </a:rPr>
              <a:t>telas</a:t>
            </a:r>
            <a:r>
              <a:rPr lang="en-US">
                <a:ea typeface="Calibri"/>
                <a:cs typeface="Calibri"/>
              </a:rPr>
              <a:t> de sign up e log in.</a:t>
            </a:r>
            <a:endParaRPr lang="en-US"/>
          </a:p>
          <a:p>
            <a:r>
              <a:rPr lang="en-US" err="1">
                <a:ea typeface="Calibri" panose="020F0502020204030204"/>
                <a:cs typeface="Calibri" panose="020F0502020204030204"/>
              </a:rPr>
              <a:t>Os</a:t>
            </a:r>
            <a:r>
              <a:rPr lang="en-US">
                <a:ea typeface="Calibri"/>
                <a:cs typeface="Calibri"/>
              </a:rPr>
              <a:t> campos </a:t>
            </a:r>
            <a:r>
              <a:rPr lang="en-US" err="1">
                <a:ea typeface="Calibri" panose="020F0502020204030204"/>
                <a:cs typeface="Calibri" panose="020F0502020204030204"/>
              </a:rPr>
              <a:t>são</a:t>
            </a:r>
            <a:r>
              <a:rPr lang="en-US">
                <a:ea typeface="Calibri"/>
                <a:cs typeface="Calibri"/>
              </a:rPr>
              <a:t> […]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84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304B1-B5F4-278E-DD20-A1D3B1488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76D960-D2F7-542C-F149-973168F879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CFAF74-981E-0AE4-F8A7-7741FB900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5DE4F-774B-1D0E-D46D-46D8E1ACE8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35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C89B6-4F37-9D38-A817-D18538457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1A747-B541-9EDF-AA71-E83CF49380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958171-A3C9-B519-390B-4B464A058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70F6C-4AE5-E0B4-D9B5-E5407289C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57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02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6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1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130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08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2804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1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6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4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96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B6590-E6B3-B91C-752E-88256804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3A11B3D3-2DE9-50B1-D34F-653D466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1493" y="365768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5EEBEB28-1DE8-01FC-1208-CE71F445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836BB78A-11DB-CCF3-7F2E-C0243B409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0220F55-A7D0-A330-0E21-94E0D5EC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34" y="835269"/>
            <a:ext cx="8690533" cy="282118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0B5AC1-38AD-9D8D-25F1-F8E10DE48A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5739" y="3858233"/>
            <a:ext cx="8700522" cy="195348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1600">
                <a:solidFill>
                  <a:schemeClr val="bg2"/>
                </a:solidFill>
              </a:defRPr>
            </a:lvl2pPr>
            <a:lvl3pPr marL="914400" indent="0" algn="ctr">
              <a:buNone/>
              <a:defRPr sz="1400">
                <a:solidFill>
                  <a:schemeClr val="bg2"/>
                </a:solidFill>
              </a:defRPr>
            </a:lvl3pPr>
            <a:lvl4pPr marL="1371600" indent="0" algn="ctr">
              <a:buNone/>
              <a:defRPr sz="1200">
                <a:solidFill>
                  <a:schemeClr val="bg2"/>
                </a:solidFill>
              </a:defRPr>
            </a:lvl4pPr>
            <a:lvl5pPr marL="1828800" indent="0" algn="ctr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84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64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3"/>
            <a:ext cx="3347782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25269" y="227403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3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7875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D8A19A74-FE0D-4975-5657-5362CEB4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117263" y="5090690"/>
            <a:ext cx="1807536" cy="17770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8CCA9-A930-4217-FC4B-419AD08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6913" y="2996911"/>
            <a:ext cx="6867747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A5202170-963D-8D6D-EF61-11B291827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A71B5EB-558B-B072-1FF1-CDA55B10C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57" y="328860"/>
            <a:ext cx="6136643" cy="17770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B84F4814-519C-86D2-1886-90E0A98968D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4" y="2282999"/>
            <a:ext cx="6136643" cy="368550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5A36A3E-F1BF-A2FC-E9BF-616718E65B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4800" y="0"/>
            <a:ext cx="4267200" cy="685800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769D9C9-E3F7-6719-75F2-AA70DF83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23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>
            <a:extLst>
              <a:ext uri="{FF2B5EF4-FFF2-40B4-BE49-F238E27FC236}">
                <a16:creationId xmlns:a16="http://schemas.microsoft.com/office/drawing/2014/main" id="{37D82C4C-B372-8DAD-C78B-5A707999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543C86-04BB-A7E0-26E4-1A793E98C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052" y="345441"/>
            <a:ext cx="10202248" cy="176691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D1D15020-88F7-93D5-282B-0C23CB7578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5" y="2282826"/>
            <a:ext cx="3180475" cy="365125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675AC522-525C-4C6F-8F28-3B2FC909B3F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40300" y="2282825"/>
            <a:ext cx="5880100" cy="365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0D9D4E-52D5-4BAF-8096-D301073D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03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69269" y="228419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708899" y="2284193"/>
            <a:ext cx="325291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33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BE9B1BD7-8F62-244D-062B-D0A716D1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BAE39C-758E-B299-0906-86DA058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9448803" cy="174354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ED21C7D0-0E84-DFA8-FC77-93D7B17FA7E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2295525"/>
            <a:ext cx="9448800" cy="36528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F72DC-A10E-0921-2E94-08CAC9D5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1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5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066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402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70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291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95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737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42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B6_BA3721C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B7_A108D2D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B8_CE17394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80AE0-4855-EEDD-0D56-3667B67B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554" y="2363660"/>
            <a:ext cx="10192723" cy="2132927"/>
          </a:xfrm>
        </p:spPr>
        <p:txBody>
          <a:bodyPr>
            <a:normAutofit/>
          </a:bodyPr>
          <a:lstStyle/>
          <a:p>
            <a:r>
              <a:rPr lang="pt-BR" sz="6000" err="1"/>
              <a:t>ClimeTech</a:t>
            </a:r>
            <a:endParaRPr lang="pt-BR" sz="400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E2DBE16-8E88-C3D5-492A-E5E36E8D1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99FDA1-A4D1-36C4-383B-5C8C2CED7282}"/>
              </a:ext>
            </a:extLst>
          </p:cNvPr>
          <p:cNvSpPr txBox="1"/>
          <p:nvPr/>
        </p:nvSpPr>
        <p:spPr>
          <a:xfrm>
            <a:off x="4061629" y="883325"/>
            <a:ext cx="40657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>
                <a:solidFill>
                  <a:schemeClr val="bg2"/>
                </a:solidFill>
                <a:latin typeface="Elephant"/>
              </a:rPr>
              <a:t>Grupo 04</a:t>
            </a:r>
            <a:endParaRPr lang="pt-BR" sz="3600">
              <a:solidFill>
                <a:schemeClr val="bg2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3862AE-A37A-7CBD-31CF-24B35AD4E7B4}"/>
              </a:ext>
            </a:extLst>
          </p:cNvPr>
          <p:cNvSpPr txBox="1"/>
          <p:nvPr/>
        </p:nvSpPr>
        <p:spPr>
          <a:xfrm>
            <a:off x="4061629" y="5607725"/>
            <a:ext cx="40657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>
                <a:solidFill>
                  <a:schemeClr val="bg2"/>
                </a:solidFill>
                <a:latin typeface="Elephant"/>
              </a:rPr>
              <a:t>Pesquisa &amp; Inovação </a:t>
            </a:r>
            <a:r>
              <a:rPr lang="pt-BR">
                <a:solidFill>
                  <a:schemeClr val="bg2"/>
                </a:solidFill>
                <a:ea typeface="+mn-lt"/>
                <a:cs typeface="+mn-lt"/>
              </a:rPr>
              <a:t>— </a:t>
            </a:r>
            <a:r>
              <a:rPr lang="pt-BR">
                <a:solidFill>
                  <a:schemeClr val="bg2"/>
                </a:solidFill>
                <a:latin typeface="Elephant"/>
              </a:rPr>
              <a:t>1CCOB</a:t>
            </a:r>
          </a:p>
        </p:txBody>
      </p:sp>
    </p:spTree>
    <p:extLst>
      <p:ext uri="{BB962C8B-B14F-4D97-AF65-F5344CB8AC3E}">
        <p14:creationId xmlns:p14="http://schemas.microsoft.com/office/powerpoint/2010/main" val="31794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45D54-A284-835B-B949-4F6D36F3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521" y="-187308"/>
            <a:ext cx="7088555" cy="1047156"/>
          </a:xfrm>
        </p:spPr>
        <p:txBody>
          <a:bodyPr>
            <a:normAutofit/>
          </a:bodyPr>
          <a:lstStyle/>
          <a:p>
            <a:r>
              <a:rPr lang="en-US" err="1"/>
              <a:t>Diagrama</a:t>
            </a:r>
            <a:r>
              <a:rPr lang="en-US"/>
              <a:t> de </a:t>
            </a:r>
            <a:r>
              <a:rPr lang="en-US" err="1"/>
              <a:t>Visão</a:t>
            </a:r>
            <a:r>
              <a:rPr lang="en-US"/>
              <a:t> de Negócio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04509-99F0-B7A3-5C7A-C5A635046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Imagem 4" descr="Diagrama, Logotipo, nome da empresa&#10;&#10;O conteúdo gerado por IA pode estar incorreto.">
            <a:extLst>
              <a:ext uri="{FF2B5EF4-FFF2-40B4-BE49-F238E27FC236}">
                <a16:creationId xmlns:a16="http://schemas.microsoft.com/office/drawing/2014/main" id="{A0E04C36-E3D8-9E77-0821-C4D133612A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231"/>
          <a:stretch/>
        </p:blipFill>
        <p:spPr>
          <a:xfrm>
            <a:off x="1815617" y="969742"/>
            <a:ext cx="9076273" cy="5017683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54249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77901D2C-4D1D-4053-BD62-10629272A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EFD6B773-9F01-9648-4280-FB850D9BF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3000"/>
                    </a14:imgEffect>
                  </a14:imgLayer>
                </a14:imgProps>
              </a:ext>
            </a:extLst>
          </a:blip>
          <a:srcRect t="831" b="695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5F57F552-6ACB-4BD6-95BB-552E3233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71871" cy="6858000"/>
          </a:xfrm>
          <a:custGeom>
            <a:avLst/>
            <a:gdLst>
              <a:gd name="connsiteX0" fmla="*/ 0 w 4871871"/>
              <a:gd name="connsiteY0" fmla="*/ 0 h 6858000"/>
              <a:gd name="connsiteX1" fmla="*/ 790508 w 4871871"/>
              <a:gd name="connsiteY1" fmla="*/ 0 h 6858000"/>
              <a:gd name="connsiteX2" fmla="*/ 1263666 w 4871871"/>
              <a:gd name="connsiteY2" fmla="*/ 0 h 6858000"/>
              <a:gd name="connsiteX3" fmla="*/ 2109797 w 4871871"/>
              <a:gd name="connsiteY3" fmla="*/ 0 h 6858000"/>
              <a:gd name="connsiteX4" fmla="*/ 2109797 w 4871871"/>
              <a:gd name="connsiteY4" fmla="*/ 3626 h 6858000"/>
              <a:gd name="connsiteX5" fmla="*/ 2327760 w 4871871"/>
              <a:gd name="connsiteY5" fmla="*/ 14632 h 6858000"/>
              <a:gd name="connsiteX6" fmla="*/ 4871871 w 4871871"/>
              <a:gd name="connsiteY6" fmla="*/ 2833858 h 6858000"/>
              <a:gd name="connsiteX7" fmla="*/ 4869909 w 4871871"/>
              <a:gd name="connsiteY7" fmla="*/ 2911467 h 6858000"/>
              <a:gd name="connsiteX8" fmla="*/ 4871871 w 4871871"/>
              <a:gd name="connsiteY8" fmla="*/ 2911467 h 6858000"/>
              <a:gd name="connsiteX9" fmla="*/ 4871871 w 4871871"/>
              <a:gd name="connsiteY9" fmla="*/ 6858000 h 6858000"/>
              <a:gd name="connsiteX10" fmla="*/ 0 w 4871871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71871" h="6858000">
                <a:moveTo>
                  <a:pt x="0" y="0"/>
                </a:moveTo>
                <a:lnTo>
                  <a:pt x="790508" y="0"/>
                </a:lnTo>
                <a:lnTo>
                  <a:pt x="1263666" y="0"/>
                </a:lnTo>
                <a:lnTo>
                  <a:pt x="2109797" y="0"/>
                </a:lnTo>
                <a:lnTo>
                  <a:pt x="2109797" y="3626"/>
                </a:lnTo>
                <a:lnTo>
                  <a:pt x="2327760" y="14632"/>
                </a:lnTo>
                <a:cubicBezTo>
                  <a:pt x="3756749" y="159754"/>
                  <a:pt x="4871871" y="1366581"/>
                  <a:pt x="4871871" y="2833858"/>
                </a:cubicBezTo>
                <a:lnTo>
                  <a:pt x="4869909" y="2911467"/>
                </a:lnTo>
                <a:lnTo>
                  <a:pt x="4871871" y="2911467"/>
                </a:lnTo>
                <a:lnTo>
                  <a:pt x="48718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E2AA552-C057-41E2-B495-5E99A675A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04" y="-1"/>
            <a:ext cx="12192000" cy="4427159"/>
          </a:xfrm>
          <a:custGeom>
            <a:avLst/>
            <a:gdLst>
              <a:gd name="connsiteX0" fmla="*/ 0 w 12192000"/>
              <a:gd name="connsiteY0" fmla="*/ 0 h 4427159"/>
              <a:gd name="connsiteX1" fmla="*/ 12192000 w 12192000"/>
              <a:gd name="connsiteY1" fmla="*/ 0 h 4427159"/>
              <a:gd name="connsiteX2" fmla="*/ 12192000 w 12192000"/>
              <a:gd name="connsiteY2" fmla="*/ 861683 h 4427159"/>
              <a:gd name="connsiteX3" fmla="*/ 11844593 w 12192000"/>
              <a:gd name="connsiteY3" fmla="*/ 861683 h 4427159"/>
              <a:gd name="connsiteX4" fmla="*/ 11844593 w 12192000"/>
              <a:gd name="connsiteY4" fmla="*/ 861680 h 4427159"/>
              <a:gd name="connsiteX5" fmla="*/ 3758325 w 12192000"/>
              <a:gd name="connsiteY5" fmla="*/ 861680 h 4427159"/>
              <a:gd name="connsiteX6" fmla="*/ 3758325 w 12192000"/>
              <a:gd name="connsiteY6" fmla="*/ 864214 h 4427159"/>
              <a:gd name="connsiteX7" fmla="*/ 3658142 w 12192000"/>
              <a:gd name="connsiteY7" fmla="*/ 861680 h 4427159"/>
              <a:gd name="connsiteX8" fmla="*/ 18887 w 12192000"/>
              <a:gd name="connsiteY8" fmla="*/ 4145798 h 4427159"/>
              <a:gd name="connsiteX9" fmla="*/ 4679 w 12192000"/>
              <a:gd name="connsiteY9" fmla="*/ 4427159 h 4427159"/>
              <a:gd name="connsiteX10" fmla="*/ 0 w 12192000"/>
              <a:gd name="connsiteY10" fmla="*/ 4427159 h 442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427159">
                <a:moveTo>
                  <a:pt x="0" y="0"/>
                </a:moveTo>
                <a:lnTo>
                  <a:pt x="12192000" y="0"/>
                </a:lnTo>
                <a:lnTo>
                  <a:pt x="12192000" y="861683"/>
                </a:lnTo>
                <a:lnTo>
                  <a:pt x="11844593" y="861683"/>
                </a:lnTo>
                <a:lnTo>
                  <a:pt x="11844593" y="861680"/>
                </a:lnTo>
                <a:lnTo>
                  <a:pt x="3758325" y="861680"/>
                </a:lnTo>
                <a:lnTo>
                  <a:pt x="3758325" y="864214"/>
                </a:lnTo>
                <a:lnTo>
                  <a:pt x="3658142" y="861680"/>
                </a:lnTo>
                <a:cubicBezTo>
                  <a:pt x="1764077" y="861680"/>
                  <a:pt x="206220" y="2301158"/>
                  <a:pt x="18887" y="4145798"/>
                </a:cubicBezTo>
                <a:lnTo>
                  <a:pt x="4679" y="4427159"/>
                </a:lnTo>
                <a:lnTo>
                  <a:pt x="0" y="442715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3AAEC5E-1903-897F-3899-D104894E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600200"/>
            <a:ext cx="3959998" cy="34169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Ferramentas de </a:t>
            </a:r>
            <a:r>
              <a:rPr lang="en-US" sz="4400" err="1">
                <a:solidFill>
                  <a:srgbClr val="FFFFFF"/>
                </a:solidFill>
              </a:rPr>
              <a:t>Gestão</a:t>
            </a:r>
            <a:r>
              <a:rPr lang="en-US" sz="4400">
                <a:solidFill>
                  <a:srgbClr val="FFFFFF"/>
                </a:solidFill>
              </a:rPr>
              <a:t> de </a:t>
            </a:r>
            <a:r>
              <a:rPr lang="en-US" sz="4400" err="1">
                <a:solidFill>
                  <a:srgbClr val="FFFFFF"/>
                </a:solidFill>
              </a:rPr>
              <a:t>Projeto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70016-E0B6-DAC7-B6DA-CC7F3A15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1866" y="6001883"/>
            <a:ext cx="760291" cy="8566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dirty="0"/>
              <a:pPr algn="r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3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74F5A34-C35E-A030-8A51-2555DCA5DF9A}"/>
              </a:ext>
            </a:extLst>
          </p:cNvPr>
          <p:cNvSpPr/>
          <p:nvPr/>
        </p:nvSpPr>
        <p:spPr>
          <a:xfrm>
            <a:off x="5616221" y="5503332"/>
            <a:ext cx="1374825" cy="105833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1024983-31B5-C205-42FE-DDFCA2000C37}"/>
              </a:ext>
            </a:extLst>
          </p:cNvPr>
          <p:cNvSpPr/>
          <p:nvPr/>
        </p:nvSpPr>
        <p:spPr>
          <a:xfrm>
            <a:off x="9623776" y="5503332"/>
            <a:ext cx="1001890" cy="105833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5D0B44B-01F6-9201-D5A5-995151D0544D}"/>
              </a:ext>
            </a:extLst>
          </p:cNvPr>
          <p:cNvSpPr/>
          <p:nvPr/>
        </p:nvSpPr>
        <p:spPr>
          <a:xfrm>
            <a:off x="1354666" y="5946825"/>
            <a:ext cx="2046112" cy="57855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E15499-C6FA-8CCD-311B-0A71C201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079" y="1061935"/>
            <a:ext cx="1957381" cy="779469"/>
          </a:xfrm>
        </p:spPr>
        <p:txBody>
          <a:bodyPr>
            <a:normAutofit/>
          </a:bodyPr>
          <a:lstStyle/>
          <a:p>
            <a:r>
              <a:rPr lang="pt-BR" sz="4400" err="1"/>
              <a:t>Trello</a:t>
            </a:r>
            <a:endParaRPr lang="pt-BR" sz="4400"/>
          </a:p>
        </p:txBody>
      </p:sp>
      <p:pic>
        <p:nvPicPr>
          <p:cNvPr id="8" name="Espaço Reservado para Conteúdo 7" descr="Trello - Produtivamente">
            <a:extLst>
              <a:ext uri="{FF2B5EF4-FFF2-40B4-BE49-F238E27FC236}">
                <a16:creationId xmlns:a16="http://schemas.microsoft.com/office/drawing/2014/main" id="{1E11C913-B59F-2151-3194-3DF3CB5E100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688" t="22920" b="23671"/>
          <a:stretch/>
        </p:blipFill>
        <p:spPr>
          <a:xfrm>
            <a:off x="1402459" y="5950857"/>
            <a:ext cx="1954642" cy="568796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A1D44F-0E98-B032-A0DC-347E39BC6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23AF0C-8012-2192-20CE-347A69A907B4}"/>
              </a:ext>
            </a:extLst>
          </p:cNvPr>
          <p:cNvSpPr txBox="1"/>
          <p:nvPr/>
        </p:nvSpPr>
        <p:spPr>
          <a:xfrm>
            <a:off x="4995604" y="1074542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400">
                <a:solidFill>
                  <a:schemeClr val="bg2"/>
                </a:solidFill>
                <a:latin typeface="Elephant"/>
              </a:rPr>
              <a:t>GitHub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20F0F01-B2D1-8045-D805-336C0234E6EE}"/>
              </a:ext>
            </a:extLst>
          </p:cNvPr>
          <p:cNvSpPr txBox="1"/>
          <p:nvPr/>
        </p:nvSpPr>
        <p:spPr>
          <a:xfrm>
            <a:off x="8797159" y="1010745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err="1">
                <a:solidFill>
                  <a:schemeClr val="bg2"/>
                </a:solidFill>
                <a:latin typeface="Elephant"/>
              </a:rPr>
              <a:t>Discord</a:t>
            </a:r>
            <a:endParaRPr lang="pt-BR" sz="4400">
              <a:solidFill>
                <a:schemeClr val="bg2"/>
              </a:solidFill>
              <a:latin typeface="Elephant"/>
            </a:endParaRPr>
          </a:p>
        </p:txBody>
      </p:sp>
      <p:pic>
        <p:nvPicPr>
          <p:cNvPr id="9" name="Imagem 8" descr="GitHub Logo, symbol, meaning, history, PNG, brand">
            <a:extLst>
              <a:ext uri="{FF2B5EF4-FFF2-40B4-BE49-F238E27FC236}">
                <a16:creationId xmlns:a16="http://schemas.microsoft.com/office/drawing/2014/main" id="{FC2EE73B-613B-003F-428D-74C44F72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07" t="-512" r="18367" b="-11026"/>
          <a:stretch/>
        </p:blipFill>
        <p:spPr>
          <a:xfrm>
            <a:off x="5727819" y="5546881"/>
            <a:ext cx="1148132" cy="1039110"/>
          </a:xfrm>
          <a:prstGeom prst="rect">
            <a:avLst/>
          </a:prstGeom>
        </p:spPr>
      </p:pic>
      <p:pic>
        <p:nvPicPr>
          <p:cNvPr id="10" name="Imagem 9" descr="Discord PNGs para download gratuito">
            <a:extLst>
              <a:ext uri="{FF2B5EF4-FFF2-40B4-BE49-F238E27FC236}">
                <a16:creationId xmlns:a16="http://schemas.microsoft.com/office/drawing/2014/main" id="{0A62B014-9D98-10F1-8E31-5BC654C3C3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185" t="17857" r="11111" b="17857"/>
          <a:stretch/>
        </p:blipFill>
        <p:spPr>
          <a:xfrm>
            <a:off x="9608084" y="5593464"/>
            <a:ext cx="1028485" cy="87385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1CF806-8DC2-ADC9-5C6B-E2BAC050F641}"/>
              </a:ext>
            </a:extLst>
          </p:cNvPr>
          <p:cNvSpPr txBox="1"/>
          <p:nvPr/>
        </p:nvSpPr>
        <p:spPr>
          <a:xfrm>
            <a:off x="928414" y="2220640"/>
            <a:ext cx="3531475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000">
                <a:solidFill>
                  <a:schemeClr val="bg2"/>
                </a:solidFill>
              </a:rPr>
              <a:t>O </a:t>
            </a:r>
            <a:r>
              <a:rPr lang="pt-BR" sz="2000" err="1">
                <a:solidFill>
                  <a:schemeClr val="bg2"/>
                </a:solidFill>
              </a:rPr>
              <a:t>Trello</a:t>
            </a:r>
            <a:r>
              <a:rPr lang="pt-BR" sz="2000">
                <a:solidFill>
                  <a:schemeClr val="bg2"/>
                </a:solidFill>
              </a:rPr>
              <a:t> é uma plataforma que funciona como uma ferramenta de gestão de projetos e trabalho e equipe</a:t>
            </a:r>
          </a:p>
          <a:p>
            <a:pPr marL="342900" indent="-342900">
              <a:buFont typeface="Arial"/>
              <a:buChar char="•"/>
            </a:pPr>
            <a:endParaRPr lang="pt-BR" sz="2000">
              <a:solidFill>
                <a:schemeClr val="bg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pt-BR" sz="2000">
                <a:solidFill>
                  <a:schemeClr val="bg2"/>
                </a:solidFill>
              </a:rPr>
              <a:t>Permite criar fluxogramas e acompanhar o progresso</a:t>
            </a:r>
          </a:p>
          <a:p>
            <a:pPr marL="342900" indent="-342900">
              <a:buFont typeface="Arial"/>
              <a:buChar char="•"/>
            </a:pPr>
            <a:endParaRPr lang="pt-BR" sz="2000">
              <a:solidFill>
                <a:schemeClr val="bg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pt-BR" sz="2000">
                <a:solidFill>
                  <a:schemeClr val="bg2"/>
                </a:solidFill>
              </a:rPr>
              <a:t>Proporciona maior organização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DFFDD72-02B7-59EE-13AA-9BC7E616F9C2}"/>
              </a:ext>
            </a:extLst>
          </p:cNvPr>
          <p:cNvSpPr txBox="1"/>
          <p:nvPr/>
        </p:nvSpPr>
        <p:spPr>
          <a:xfrm>
            <a:off x="4724400" y="30665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F5F5F5"/>
                </a:highlight>
              </a:rPr>
              <a:t>​</a:t>
            </a:r>
            <a:endParaRPr lang="en-US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70366EC-343D-17B9-95AF-B76EA45D926A}"/>
              </a:ext>
            </a:extLst>
          </p:cNvPr>
          <p:cNvSpPr txBox="1"/>
          <p:nvPr/>
        </p:nvSpPr>
        <p:spPr>
          <a:xfrm>
            <a:off x="4733159" y="2216949"/>
            <a:ext cx="3540234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000">
                <a:solidFill>
                  <a:schemeClr val="bg2"/>
                </a:solidFill>
              </a:rPr>
              <a:t>O GitHub é uma plataforma online de armazenamento e compartilhamento de códigos</a:t>
            </a:r>
          </a:p>
          <a:p>
            <a:pPr marL="342900" indent="-342900">
              <a:buFont typeface="Arial"/>
              <a:buChar char="•"/>
            </a:pPr>
            <a:endParaRPr lang="pt-BR" sz="2000">
              <a:solidFill>
                <a:schemeClr val="bg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pt-BR" sz="2000">
                <a:solidFill>
                  <a:schemeClr val="bg2"/>
                </a:solidFill>
              </a:rPr>
              <a:t>Controlar versões de arquivo</a:t>
            </a:r>
          </a:p>
          <a:p>
            <a:pPr marL="342900" indent="-342900">
              <a:buFont typeface="Arial"/>
              <a:buChar char="•"/>
            </a:pPr>
            <a:endParaRPr lang="pt-BR" sz="2000">
              <a:solidFill>
                <a:schemeClr val="bg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pt-BR" sz="2000">
                <a:solidFill>
                  <a:schemeClr val="bg2"/>
                </a:solidFill>
              </a:rPr>
              <a:t>Documentação de software em desenvolvimento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30A00DA-B18E-7287-79DD-99DB8C635319}"/>
              </a:ext>
            </a:extLst>
          </p:cNvPr>
          <p:cNvSpPr txBox="1"/>
          <p:nvPr/>
        </p:nvSpPr>
        <p:spPr>
          <a:xfrm>
            <a:off x="8630745" y="2225707"/>
            <a:ext cx="329499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pt-BR" sz="2000">
                <a:solidFill>
                  <a:schemeClr val="bg2"/>
                </a:solidFill>
              </a:rPr>
              <a:t>O </a:t>
            </a:r>
            <a:r>
              <a:rPr lang="pt-BR" sz="2000" err="1">
                <a:solidFill>
                  <a:schemeClr val="bg2"/>
                </a:solidFill>
              </a:rPr>
              <a:t>Discord</a:t>
            </a:r>
            <a:r>
              <a:rPr lang="pt-BR" sz="2000">
                <a:solidFill>
                  <a:schemeClr val="bg2"/>
                </a:solidFill>
              </a:rPr>
              <a:t> é uma plataforma de comunicação de texto e voz</a:t>
            </a:r>
          </a:p>
          <a:p>
            <a:pPr marL="342900" indent="-342900">
              <a:buFont typeface="Arial,Sans-Serif"/>
              <a:buChar char="•"/>
            </a:pPr>
            <a:endParaRPr lang="pt-BR" sz="2000">
              <a:solidFill>
                <a:schemeClr val="bg2"/>
              </a:solidFill>
            </a:endParaRPr>
          </a:p>
          <a:p>
            <a:pPr marL="342900" indent="-342900">
              <a:buFont typeface="Arial,Sans-Serif"/>
              <a:buChar char="•"/>
            </a:pPr>
            <a:r>
              <a:rPr lang="pt-BR" sz="2000">
                <a:solidFill>
                  <a:schemeClr val="bg2"/>
                </a:solidFill>
              </a:rPr>
              <a:t>Permite a realização de reuniões remotas ("</a:t>
            </a:r>
            <a:r>
              <a:rPr lang="pt-BR" sz="2000" err="1">
                <a:solidFill>
                  <a:schemeClr val="bg2"/>
                </a:solidFill>
              </a:rPr>
              <a:t>calls</a:t>
            </a:r>
            <a:r>
              <a:rPr lang="pt-BR" sz="2000">
                <a:solidFill>
                  <a:schemeClr val="bg2"/>
                </a:solidFill>
              </a:rPr>
              <a:t>")</a:t>
            </a:r>
          </a:p>
          <a:p>
            <a:pPr marL="342900" indent="-342900">
              <a:buFont typeface="Arial,Sans-Serif"/>
              <a:buChar char="•"/>
            </a:pPr>
            <a:endParaRPr lang="pt-BR" sz="2000">
              <a:solidFill>
                <a:schemeClr val="bg2"/>
              </a:solidFill>
            </a:endParaRPr>
          </a:p>
          <a:p>
            <a:pPr marL="342900" indent="-342900">
              <a:buFont typeface="Arial,Sans-Serif"/>
              <a:buChar char="•"/>
            </a:pPr>
            <a:r>
              <a:rPr lang="pt-BR" sz="2000">
                <a:solidFill>
                  <a:schemeClr val="bg2"/>
                </a:solidFill>
              </a:rPr>
              <a:t>Melhora a comunicação e organização da equipe</a:t>
            </a:r>
          </a:p>
          <a:p>
            <a:endParaRPr lang="pt-BR" sz="200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D1DE181-E084-6E25-A172-BDA1020F3D1A}"/>
              </a:ext>
            </a:extLst>
          </p:cNvPr>
          <p:cNvSpPr txBox="1">
            <a:spLocks/>
          </p:cNvSpPr>
          <p:nvPr/>
        </p:nvSpPr>
        <p:spPr>
          <a:xfrm>
            <a:off x="-1026656" y="1976334"/>
            <a:ext cx="629030" cy="2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/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347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3" grpId="0" animBg="1"/>
      <p:bldP spid="2" grpId="0"/>
      <p:bldP spid="6" grpId="0"/>
      <p:bldP spid="7" grpId="0"/>
      <p:bldP spid="13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B50C40-486A-4A41-8162-86EA4CA6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490279-DC33-4810-A25F-CED2C9E05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8537" y="0"/>
            <a:ext cx="633672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CF6498B-4597-469D-B5C8-9C71A55A7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499" y="4485"/>
            <a:ext cx="4221130" cy="6858000"/>
          </a:xfrm>
          <a:custGeom>
            <a:avLst/>
            <a:gdLst>
              <a:gd name="connsiteX0" fmla="*/ 0 w 7010402"/>
              <a:gd name="connsiteY0" fmla="*/ 6854090 h 6858000"/>
              <a:gd name="connsiteX1" fmla="*/ 2789272 w 7010402"/>
              <a:gd name="connsiteY1" fmla="*/ 6854090 h 6858000"/>
              <a:gd name="connsiteX2" fmla="*/ 2943903 w 7010402"/>
              <a:gd name="connsiteY2" fmla="*/ 6858000 h 6858000"/>
              <a:gd name="connsiteX3" fmla="*/ 0 w 7010402"/>
              <a:gd name="connsiteY3" fmla="*/ 6858000 h 6858000"/>
              <a:gd name="connsiteX4" fmla="*/ 3098547 w 7010402"/>
              <a:gd name="connsiteY4" fmla="*/ 0 h 6858000"/>
              <a:gd name="connsiteX5" fmla="*/ 7010402 w 7010402"/>
              <a:gd name="connsiteY5" fmla="*/ 0 h 6858000"/>
              <a:gd name="connsiteX6" fmla="*/ 7010402 w 7010402"/>
              <a:gd name="connsiteY6" fmla="*/ 6858000 h 6858000"/>
              <a:gd name="connsiteX7" fmla="*/ 2943903 w 7010402"/>
              <a:gd name="connsiteY7" fmla="*/ 6858000 h 6858000"/>
              <a:gd name="connsiteX8" fmla="*/ 6374858 w 7010402"/>
              <a:gd name="connsiteY8" fmla="*/ 3427045 h 6858000"/>
              <a:gd name="connsiteX9" fmla="*/ 3120459 w 7010402"/>
              <a:gd name="connsiteY9" fmla="*/ 554 h 6858000"/>
              <a:gd name="connsiteX0" fmla="*/ 0 w 7010402"/>
              <a:gd name="connsiteY0" fmla="*/ 6858000 h 6858000"/>
              <a:gd name="connsiteX1" fmla="*/ 2789272 w 7010402"/>
              <a:gd name="connsiteY1" fmla="*/ 6854090 h 6858000"/>
              <a:gd name="connsiteX2" fmla="*/ 2943903 w 7010402"/>
              <a:gd name="connsiteY2" fmla="*/ 6858000 h 6858000"/>
              <a:gd name="connsiteX3" fmla="*/ 0 w 7010402"/>
              <a:gd name="connsiteY3" fmla="*/ 6858000 h 6858000"/>
              <a:gd name="connsiteX4" fmla="*/ 3098547 w 7010402"/>
              <a:gd name="connsiteY4" fmla="*/ 0 h 6858000"/>
              <a:gd name="connsiteX5" fmla="*/ 7010402 w 7010402"/>
              <a:gd name="connsiteY5" fmla="*/ 0 h 6858000"/>
              <a:gd name="connsiteX6" fmla="*/ 7010402 w 7010402"/>
              <a:gd name="connsiteY6" fmla="*/ 6858000 h 6858000"/>
              <a:gd name="connsiteX7" fmla="*/ 2943903 w 7010402"/>
              <a:gd name="connsiteY7" fmla="*/ 6858000 h 6858000"/>
              <a:gd name="connsiteX8" fmla="*/ 6374858 w 7010402"/>
              <a:gd name="connsiteY8" fmla="*/ 3427045 h 6858000"/>
              <a:gd name="connsiteX9" fmla="*/ 3120459 w 7010402"/>
              <a:gd name="connsiteY9" fmla="*/ 554 h 6858000"/>
              <a:gd name="connsiteX10" fmla="*/ 3098547 w 7010402"/>
              <a:gd name="connsiteY10" fmla="*/ 0 h 6858000"/>
              <a:gd name="connsiteX0" fmla="*/ 154631 w 4221130"/>
              <a:gd name="connsiteY0" fmla="*/ 6858000 h 6858000"/>
              <a:gd name="connsiteX1" fmla="*/ 0 w 4221130"/>
              <a:gd name="connsiteY1" fmla="*/ 6854090 h 6858000"/>
              <a:gd name="connsiteX2" fmla="*/ 154631 w 4221130"/>
              <a:gd name="connsiteY2" fmla="*/ 6858000 h 6858000"/>
              <a:gd name="connsiteX3" fmla="*/ 309275 w 4221130"/>
              <a:gd name="connsiteY3" fmla="*/ 0 h 6858000"/>
              <a:gd name="connsiteX4" fmla="*/ 4221130 w 4221130"/>
              <a:gd name="connsiteY4" fmla="*/ 0 h 6858000"/>
              <a:gd name="connsiteX5" fmla="*/ 4221130 w 4221130"/>
              <a:gd name="connsiteY5" fmla="*/ 6858000 h 6858000"/>
              <a:gd name="connsiteX6" fmla="*/ 154631 w 4221130"/>
              <a:gd name="connsiteY6" fmla="*/ 6858000 h 6858000"/>
              <a:gd name="connsiteX7" fmla="*/ 3585586 w 4221130"/>
              <a:gd name="connsiteY7" fmla="*/ 3427045 h 6858000"/>
              <a:gd name="connsiteX8" fmla="*/ 331187 w 4221130"/>
              <a:gd name="connsiteY8" fmla="*/ 554 h 6858000"/>
              <a:gd name="connsiteX9" fmla="*/ 309275 w 422113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1130" h="6858000">
                <a:moveTo>
                  <a:pt x="154631" y="6858000"/>
                </a:moveTo>
                <a:lnTo>
                  <a:pt x="0" y="6854090"/>
                </a:lnTo>
                <a:lnTo>
                  <a:pt x="154631" y="6858000"/>
                </a:lnTo>
                <a:close/>
                <a:moveTo>
                  <a:pt x="309275" y="0"/>
                </a:moveTo>
                <a:lnTo>
                  <a:pt x="4221130" y="0"/>
                </a:lnTo>
                <a:lnTo>
                  <a:pt x="4221130" y="6858000"/>
                </a:lnTo>
                <a:lnTo>
                  <a:pt x="154631" y="6858000"/>
                </a:lnTo>
                <a:cubicBezTo>
                  <a:pt x="2049495" y="6858000"/>
                  <a:pt x="3585586" y="5321909"/>
                  <a:pt x="3585586" y="3427045"/>
                </a:cubicBezTo>
                <a:cubicBezTo>
                  <a:pt x="3585586" y="1591396"/>
                  <a:pt x="2144001" y="92446"/>
                  <a:pt x="331187" y="554"/>
                </a:cubicBezTo>
                <a:lnTo>
                  <a:pt x="309275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8613F-2883-10AE-89EE-754728CF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807" y="791884"/>
            <a:ext cx="4874345" cy="325467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5400">
                <a:solidFill>
                  <a:srgbClr val="FFFFFF"/>
                </a:solidFill>
              </a:rPr>
              <a:t>Protótipo</a:t>
            </a:r>
            <a:r>
              <a:rPr lang="en-US" sz="5400">
                <a:solidFill>
                  <a:srgbClr val="FFFFFF"/>
                </a:solidFill>
              </a:rPr>
              <a:t> do site institucional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7174809-8BB2-4320-812B-9DF370E41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3658" y="4376919"/>
            <a:ext cx="6321600" cy="2476500"/>
          </a:xfrm>
          <a:custGeom>
            <a:avLst/>
            <a:gdLst>
              <a:gd name="connsiteX0" fmla="*/ 3879260 w 6321600"/>
              <a:gd name="connsiteY0" fmla="*/ 0 h 2476500"/>
              <a:gd name="connsiteX1" fmla="*/ 1075569 w 6321600"/>
              <a:gd name="connsiteY1" fmla="*/ 0 h 2476500"/>
              <a:gd name="connsiteX2" fmla="*/ 0 w 6321600"/>
              <a:gd name="connsiteY2" fmla="*/ 0 h 2476500"/>
              <a:gd name="connsiteX3" fmla="*/ 0 w 6321600"/>
              <a:gd name="connsiteY3" fmla="*/ 2476500 h 2476500"/>
              <a:gd name="connsiteX4" fmla="*/ 6320613 w 6321600"/>
              <a:gd name="connsiteY4" fmla="*/ 2476500 h 2476500"/>
              <a:gd name="connsiteX5" fmla="*/ 6321600 w 6321600"/>
              <a:gd name="connsiteY5" fmla="*/ 2455651 h 2476500"/>
              <a:gd name="connsiteX6" fmla="*/ 4125863 w 6321600"/>
              <a:gd name="connsiteY6" fmla="*/ 22472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21600" h="2476500">
                <a:moveTo>
                  <a:pt x="3879260" y="0"/>
                </a:moveTo>
                <a:lnTo>
                  <a:pt x="1075569" y="0"/>
                </a:lnTo>
                <a:lnTo>
                  <a:pt x="0" y="0"/>
                </a:lnTo>
                <a:lnTo>
                  <a:pt x="0" y="2476500"/>
                </a:lnTo>
                <a:lnTo>
                  <a:pt x="6320613" y="2476500"/>
                </a:lnTo>
                <a:lnTo>
                  <a:pt x="6321600" y="2455651"/>
                </a:lnTo>
                <a:cubicBezTo>
                  <a:pt x="6321600" y="1189293"/>
                  <a:pt x="5359176" y="147721"/>
                  <a:pt x="4125863" y="2247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D01AE358-61F0-BEBB-23FF-C14F8406A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</p:spPr>
        <p:txBody>
          <a:bodyPr/>
          <a:lstStyle/>
          <a:p>
            <a:fld id="{08AB70BE-1769-45B8-85A6-0C837432C7E6}" type="slidenum">
              <a:rPr lang="en-US" dirty="0" smtClean="0">
                <a:solidFill>
                  <a:schemeClr val="bg2"/>
                </a:solidFill>
              </a:rPr>
              <a:pPr/>
              <a:t>13</a:t>
            </a:fld>
            <a:endParaRPr lang="en-US">
              <a:solidFill>
                <a:schemeClr val="bg2"/>
              </a:solidFill>
            </a:endParaRPr>
          </a:p>
        </p:txBody>
      </p:sp>
      <p:pic>
        <p:nvPicPr>
          <p:cNvPr id="13" name="Imagem 12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35363AD5-477D-CF85-3F6F-381F3C39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905" t="1413" r="29692" b="6243"/>
          <a:stretch/>
        </p:blipFill>
        <p:spPr>
          <a:xfrm>
            <a:off x="350762" y="254000"/>
            <a:ext cx="5169812" cy="633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24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EE69C-73C8-9D1D-8226-203542625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Espaço Reservado para Conteúdo 9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E3096C4E-715B-243B-576F-6B7E2D2C421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669080" y="602538"/>
            <a:ext cx="4200346" cy="5381066"/>
          </a:xfrm>
          <a:ln>
            <a:noFill/>
          </a:ln>
        </p:spPr>
      </p:pic>
      <p:pic>
        <p:nvPicPr>
          <p:cNvPr id="11" name="Imagem 10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3F5227FD-45F2-FB87-9641-8C43556F9F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7" t="199" r="-258" b="-199"/>
          <a:stretch/>
        </p:blipFill>
        <p:spPr>
          <a:xfrm>
            <a:off x="6690294" y="606220"/>
            <a:ext cx="4206742" cy="5387059"/>
          </a:xfrm>
          <a:prstGeom prst="rect">
            <a:avLst/>
          </a:prstGeom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797B491-B18D-6CA3-C043-DE21DFAF6824}"/>
              </a:ext>
            </a:extLst>
          </p:cNvPr>
          <p:cNvSpPr txBox="1"/>
          <p:nvPr/>
        </p:nvSpPr>
        <p:spPr>
          <a:xfrm>
            <a:off x="2618014" y="6177642"/>
            <a:ext cx="22968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solidFill>
                  <a:schemeClr val="accent2">
                    <a:lumMod val="76000"/>
                  </a:schemeClr>
                </a:solidFill>
                <a:latin typeface="Elephant"/>
              </a:rPr>
              <a:t>Tela de Registro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29247C-BBF1-6872-4D76-046BCE957A07}"/>
              </a:ext>
            </a:extLst>
          </p:cNvPr>
          <p:cNvSpPr txBox="1"/>
          <p:nvPr/>
        </p:nvSpPr>
        <p:spPr>
          <a:xfrm>
            <a:off x="7794172" y="6172200"/>
            <a:ext cx="20029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solidFill>
                  <a:schemeClr val="accent2">
                    <a:lumMod val="76000"/>
                  </a:schemeClr>
                </a:solidFill>
                <a:latin typeface="Elephant"/>
              </a:rPr>
              <a:t>Tela de Login</a:t>
            </a:r>
          </a:p>
        </p:txBody>
      </p:sp>
    </p:spTree>
    <p:extLst>
      <p:ext uri="{BB962C8B-B14F-4D97-AF65-F5344CB8AC3E}">
        <p14:creationId xmlns:p14="http://schemas.microsoft.com/office/powerpoint/2010/main" val="51706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78DDB-2DEF-C06C-5D2A-3760F98BC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6A7E9-8B8E-9F5E-4A2A-645EAEC2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281" y="2522873"/>
            <a:ext cx="9625061" cy="89428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/>
              <a:t>Quais </a:t>
            </a:r>
            <a:r>
              <a:rPr lang="en-US" sz="4400" err="1"/>
              <a:t>serão</a:t>
            </a:r>
            <a:r>
              <a:rPr lang="en-US" sz="4400"/>
              <a:t> </a:t>
            </a:r>
            <a:r>
              <a:rPr lang="en-US" sz="4400" err="1"/>
              <a:t>os</a:t>
            </a:r>
            <a:r>
              <a:rPr lang="en-US" sz="4400"/>
              <a:t> </a:t>
            </a:r>
            <a:r>
              <a:rPr lang="en-US" sz="4400" err="1"/>
              <a:t>próximos</a:t>
            </a:r>
            <a:r>
              <a:rPr lang="en-US" sz="4400"/>
              <a:t> </a:t>
            </a:r>
            <a:r>
              <a:rPr lang="en-US" sz="4400" err="1"/>
              <a:t>passos</a:t>
            </a:r>
            <a:r>
              <a:rPr lang="en-US" sz="4400"/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10DB0B-6B49-2DFC-3647-10B1BA22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77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948694-19CB-6463-31F3-C67D84ADE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8952F4-3D9D-CFDC-B89B-AC4FE99A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806" y="313829"/>
            <a:ext cx="8454883" cy="914883"/>
          </a:xfrm>
        </p:spPr>
        <p:txBody>
          <a:bodyPr/>
          <a:lstStyle/>
          <a:p>
            <a:r>
              <a:rPr lang="en-US" sz="4400" err="1">
                <a:solidFill>
                  <a:srgbClr val="0C4046"/>
                </a:solidFill>
              </a:rPr>
              <a:t>Proximos</a:t>
            </a:r>
            <a:r>
              <a:rPr lang="en-US" sz="4400">
                <a:solidFill>
                  <a:srgbClr val="0C4046"/>
                </a:solidFill>
              </a:rPr>
              <a:t> </a:t>
            </a:r>
            <a:r>
              <a:rPr lang="en-US" sz="4400" err="1">
                <a:solidFill>
                  <a:srgbClr val="0C4046"/>
                </a:solidFill>
              </a:rPr>
              <a:t>passos</a:t>
            </a:r>
            <a:r>
              <a:rPr lang="en-US" sz="4400">
                <a:solidFill>
                  <a:srgbClr val="0C4046"/>
                </a:solidFill>
              </a:rPr>
              <a:t> do </a:t>
            </a:r>
            <a:r>
              <a:rPr lang="en-US" sz="4400" err="1">
                <a:solidFill>
                  <a:srgbClr val="0C4046"/>
                </a:solidFill>
              </a:rPr>
              <a:t>projeto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4410A-DBFF-BF32-8C81-DE3D770F8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7DE9716-E112-EC40-D4BE-FB8B0A27A439}"/>
              </a:ext>
            </a:extLst>
          </p:cNvPr>
          <p:cNvSpPr txBox="1"/>
          <p:nvPr/>
        </p:nvSpPr>
        <p:spPr>
          <a:xfrm>
            <a:off x="6248922" y="1365290"/>
            <a:ext cx="494397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/>
              <a:t>Fluxograma do Suporte</a:t>
            </a:r>
            <a:endParaRPr lang="pt-BR"/>
          </a:p>
          <a:p>
            <a:pPr marL="342900" indent="-342900">
              <a:buFont typeface="Arial"/>
              <a:buChar char="•"/>
            </a:pPr>
            <a:r>
              <a:rPr lang="pt-BR" sz="2400"/>
              <a:t>Ferramenta de Help Desk</a:t>
            </a:r>
            <a:endParaRPr lang="pt-BR"/>
          </a:p>
          <a:p>
            <a:pPr marL="342900" indent="-342900">
              <a:buFont typeface="Arial"/>
              <a:buChar char="•"/>
            </a:pPr>
            <a:r>
              <a:rPr lang="pt-BR" sz="2400"/>
              <a:t>Documento de Mudança</a:t>
            </a:r>
            <a:endParaRPr lang="pt-BR"/>
          </a:p>
          <a:p>
            <a:pPr marL="342900" indent="-342900">
              <a:buFont typeface="Arial"/>
              <a:buChar char="•"/>
            </a:pPr>
            <a:r>
              <a:rPr lang="pt-BR" sz="2400"/>
              <a:t>Modelagem Lógica</a:t>
            </a:r>
            <a:endParaRPr lang="pt-BR"/>
          </a:p>
          <a:p>
            <a:pPr marL="342900" indent="-342900">
              <a:buFont typeface="Arial"/>
              <a:buChar char="•"/>
            </a:pPr>
            <a:r>
              <a:rPr lang="pt-BR" sz="2400"/>
              <a:t>Script SQL Server </a:t>
            </a:r>
            <a:endParaRPr lang="pt-BR"/>
          </a:p>
          <a:p>
            <a:pPr marL="342900" indent="-342900">
              <a:buFont typeface="Arial"/>
              <a:buChar char="•"/>
            </a:pPr>
            <a:r>
              <a:rPr lang="pt-BR" sz="2400"/>
              <a:t>Teste Integrado Dashboard</a:t>
            </a:r>
            <a:endParaRPr lang="pt-BR"/>
          </a:p>
          <a:p>
            <a:pPr marL="342900" indent="-342900">
              <a:buFont typeface="Arial"/>
              <a:buChar char="•"/>
            </a:pPr>
            <a:r>
              <a:rPr lang="pt-BR" sz="2400"/>
              <a:t>Teste Integrado (Arduíno + DB)</a:t>
            </a:r>
            <a:endParaRPr lang="pt-BR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Data </a:t>
            </a:r>
            <a:r>
              <a:rPr lang="pt-BR" sz="2400" err="1">
                <a:ea typeface="+mn-lt"/>
                <a:cs typeface="+mn-lt"/>
              </a:rPr>
              <a:t>Acqu</a:t>
            </a:r>
            <a:r>
              <a:rPr lang="pt-BR" sz="2400">
                <a:ea typeface="+mn-lt"/>
                <a:cs typeface="+mn-lt"/>
              </a:rPr>
              <a:t> Ino + </a:t>
            </a:r>
            <a:r>
              <a:rPr lang="pt-BR" sz="2400" err="1">
                <a:ea typeface="+mn-lt"/>
                <a:cs typeface="+mn-lt"/>
              </a:rPr>
              <a:t>BobIA</a:t>
            </a:r>
            <a:r>
              <a:rPr lang="pt-BR" sz="2400">
                <a:ea typeface="+mn-lt"/>
                <a:cs typeface="+mn-lt"/>
              </a:rPr>
              <a:t> (N3)</a:t>
            </a:r>
            <a:endParaRPr lang="pt-BR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Conceitos Básicos de Rede</a:t>
            </a:r>
            <a:endParaRPr lang="pt-BR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Arquitetura </a:t>
            </a:r>
            <a:r>
              <a:rPr lang="pt-BR" sz="2400" err="1">
                <a:ea typeface="+mn-lt"/>
                <a:cs typeface="+mn-lt"/>
              </a:rPr>
              <a:t>Client</a:t>
            </a:r>
            <a:r>
              <a:rPr lang="pt-BR" sz="2400">
                <a:ea typeface="+mn-lt"/>
                <a:cs typeface="+mn-lt"/>
              </a:rPr>
              <a:t>/Servidor</a:t>
            </a:r>
          </a:p>
          <a:p>
            <a:pPr marL="342900" indent="-342900">
              <a:buFont typeface="Arial"/>
              <a:buChar char="•"/>
            </a:pPr>
            <a:r>
              <a:rPr lang="pt-BR" sz="2400" err="1">
                <a:ea typeface="+mn-lt"/>
                <a:cs typeface="+mn-lt"/>
              </a:rPr>
              <a:t>Intregração</a:t>
            </a:r>
            <a:r>
              <a:rPr lang="pt-BR" sz="2400">
                <a:ea typeface="+mn-lt"/>
                <a:cs typeface="+mn-lt"/>
              </a:rPr>
              <a:t> do Banco de Dados com o Site</a:t>
            </a:r>
            <a:endParaRPr lang="pt-BR" sz="24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582655-F460-D29D-C559-15CFA4381083}"/>
              </a:ext>
            </a:extLst>
          </p:cNvPr>
          <p:cNvSpPr txBox="1"/>
          <p:nvPr/>
        </p:nvSpPr>
        <p:spPr>
          <a:xfrm>
            <a:off x="1229395" y="1444531"/>
            <a:ext cx="476125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/>
              <a:t>Utilizar sensor o com API Local</a:t>
            </a:r>
            <a:endParaRPr lang="pt-BR"/>
          </a:p>
          <a:p>
            <a:pPr marL="342900" indent="-342900">
              <a:buFont typeface="Arial"/>
              <a:buChar char="•"/>
            </a:pPr>
            <a:r>
              <a:rPr lang="pt-BR" sz="2400"/>
              <a:t>Simulação do sensor + gráfico </a:t>
            </a:r>
          </a:p>
          <a:p>
            <a:pPr marL="342900" indent="-342900">
              <a:buFont typeface="Arial"/>
              <a:buChar char="•"/>
            </a:pPr>
            <a:r>
              <a:rPr lang="pt-BR" sz="2400"/>
              <a:t>Comandos Linux </a:t>
            </a:r>
          </a:p>
          <a:p>
            <a:pPr marL="342900" indent="-342900">
              <a:buFont typeface="Arial"/>
              <a:buChar char="•"/>
            </a:pPr>
            <a:r>
              <a:rPr lang="pt-BR" sz="2400"/>
              <a:t>Gestão de SO</a:t>
            </a:r>
          </a:p>
          <a:p>
            <a:pPr marL="342900" indent="-342900">
              <a:buFont typeface="Arial"/>
              <a:buChar char="•"/>
            </a:pPr>
            <a:r>
              <a:rPr lang="pt-BR" sz="2400"/>
              <a:t>Script MySQL Server </a:t>
            </a:r>
          </a:p>
          <a:p>
            <a:pPr marL="342900" indent="-342900">
              <a:buFont typeface="Arial"/>
              <a:buChar char="•"/>
            </a:pPr>
            <a:r>
              <a:rPr lang="pt-BR" sz="2400"/>
              <a:t>Modelagem Lógica v1</a:t>
            </a:r>
          </a:p>
          <a:p>
            <a:pPr marL="342900" indent="-342900">
              <a:buFont typeface="Arial"/>
              <a:buChar char="•"/>
            </a:pPr>
            <a:r>
              <a:rPr lang="pt-BR" sz="2400"/>
              <a:t>Planilha Sprint Backlog </a:t>
            </a:r>
          </a:p>
          <a:p>
            <a:pPr marL="342900" indent="-342900">
              <a:buFont typeface="Arial"/>
              <a:buChar char="•"/>
            </a:pPr>
            <a:r>
              <a:rPr lang="pt-BR" sz="2400"/>
              <a:t>Diagrama de Solução</a:t>
            </a:r>
          </a:p>
        </p:txBody>
      </p:sp>
    </p:spTree>
    <p:extLst>
      <p:ext uri="{BB962C8B-B14F-4D97-AF65-F5344CB8AC3E}">
        <p14:creationId xmlns:p14="http://schemas.microsoft.com/office/powerpoint/2010/main" val="239365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14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2" name="Rectangle 16">
            <a:extLst>
              <a:ext uri="{FF2B5EF4-FFF2-40B4-BE49-F238E27FC236}">
                <a16:creationId xmlns:a16="http://schemas.microsoft.com/office/drawing/2014/main" id="{F09CA6CC-C9DF-440F-BE30-1167A921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8">
            <a:extLst>
              <a:ext uri="{FF2B5EF4-FFF2-40B4-BE49-F238E27FC236}">
                <a16:creationId xmlns:a16="http://schemas.microsoft.com/office/drawing/2014/main" id="{6F82D7C3-4329-485C-9C81-FB5BA3FA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146" y="0"/>
            <a:ext cx="7643854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1148073"/>
            <a:ext cx="4558283" cy="111796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err="1">
                <a:solidFill>
                  <a:srgbClr val="FFFFFF"/>
                </a:solidFill>
              </a:rPr>
              <a:t>Obrigado</a:t>
            </a:r>
            <a:r>
              <a:rPr lang="en-US" sz="4400">
                <a:solidFill>
                  <a:srgbClr val="FFFFFF"/>
                </a:solidFill>
              </a:rPr>
              <a:t> pela</a:t>
            </a:r>
            <a:br>
              <a:rPr lang="en-US" sz="4400"/>
            </a:br>
            <a:r>
              <a:rPr lang="en-US" sz="4400" err="1"/>
              <a:t>atenção</a:t>
            </a:r>
            <a:r>
              <a:rPr lang="en-US" sz="4400"/>
              <a:t>!</a:t>
            </a:r>
          </a:p>
        </p:txBody>
      </p:sp>
      <p:pic>
        <p:nvPicPr>
          <p:cNvPr id="44" name="Picture 10" descr="Pessoa segurando um mouse">
            <a:extLst>
              <a:ext uri="{FF2B5EF4-FFF2-40B4-BE49-F238E27FC236}">
                <a16:creationId xmlns:a16="http://schemas.microsoft.com/office/drawing/2014/main" id="{3E8BCC48-44CE-5A39-4813-A31216D8F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8000"/>
                    </a14:imgEffect>
                  </a14:imgLayer>
                </a14:imgProps>
              </a:ext>
            </a:extLst>
          </a:blip>
          <a:srcRect l="24526" r="25115" b="-3"/>
          <a:stretch/>
        </p:blipFill>
        <p:spPr>
          <a:xfrm>
            <a:off x="20" y="5379"/>
            <a:ext cx="5181578" cy="6858000"/>
          </a:xfrm>
          <a:prstGeom prst="rect">
            <a:avLst/>
          </a:prstGeom>
        </p:spPr>
      </p:pic>
      <p:sp>
        <p:nvSpPr>
          <p:cNvPr id="45" name="Content Placeholder 8">
            <a:extLst>
              <a:ext uri="{FF2B5EF4-FFF2-40B4-BE49-F238E27FC236}">
                <a16:creationId xmlns:a16="http://schemas.microsoft.com/office/drawing/2014/main" id="{581F7719-973C-41CB-9EA9-DC7CEC76A0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3478" y="2138901"/>
            <a:ext cx="5618922" cy="40332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ClimeTech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0800-555-0152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contato@climetech.com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www.climetech.com.br</a:t>
            </a:r>
          </a:p>
        </p:txBody>
      </p:sp>
      <p:sp>
        <p:nvSpPr>
          <p:cNvPr id="46" name="Freeform: Shape 20">
            <a:extLst>
              <a:ext uri="{FF2B5EF4-FFF2-40B4-BE49-F238E27FC236}">
                <a16:creationId xmlns:a16="http://schemas.microsoft.com/office/drawing/2014/main" id="{B4A844BD-14AA-428F-A577-AF00BC37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22">
            <a:extLst>
              <a:ext uri="{FF2B5EF4-FFF2-40B4-BE49-F238E27FC236}">
                <a16:creationId xmlns:a16="http://schemas.microsoft.com/office/drawing/2014/main" id="{B5E57564-AF5B-45C2-9B42-165C77BE8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805" y="22568"/>
            <a:ext cx="6552023" cy="1690079"/>
          </a:xfrm>
        </p:spPr>
        <p:txBody>
          <a:bodyPr>
            <a:normAutofit/>
          </a:bodyPr>
          <a:lstStyle/>
          <a:p>
            <a:r>
              <a:rPr lang="en-US" sz="5400" err="1">
                <a:solidFill>
                  <a:schemeClr val="accent2"/>
                </a:solidFill>
              </a:rPr>
              <a:t>ClimeTech</a:t>
            </a:r>
            <a:endParaRPr lang="en-US" sz="4400">
              <a:solidFill>
                <a:schemeClr val="accent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B3646EE-A869-9984-EA79-7BCCBE43F165}"/>
              </a:ext>
            </a:extLst>
          </p:cNvPr>
          <p:cNvSpPr txBox="1"/>
          <p:nvPr/>
        </p:nvSpPr>
        <p:spPr>
          <a:xfrm>
            <a:off x="1767924" y="1491917"/>
            <a:ext cx="6983361" cy="4260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>
                <a:solidFill>
                  <a:schemeClr val="accent2">
                    <a:lumMod val="76000"/>
                  </a:schemeClr>
                </a:solidFill>
                <a:latin typeface="Arial Nova Light"/>
              </a:rPr>
              <a:t>INTEGRANTES:</a:t>
            </a:r>
            <a:endParaRPr lang="pt-BR" sz="2400">
              <a:solidFill>
                <a:schemeClr val="accent2">
                  <a:lumMod val="76000"/>
                </a:schemeClr>
              </a:solidFill>
              <a:latin typeface="Arial Nova Light"/>
            </a:endParaRPr>
          </a:p>
          <a:p>
            <a:endParaRPr lang="pt-BR" sz="2000" b="1">
              <a:solidFill>
                <a:schemeClr val="accent2">
                  <a:lumMod val="76000"/>
                </a:schemeClr>
              </a:solidFill>
              <a:latin typeface="Arial Nova Light"/>
            </a:endParaRP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pt-BR" sz="2200">
                <a:latin typeface="Arial Nova Light"/>
              </a:rPr>
              <a:t>Anna Luiza </a:t>
            </a:r>
            <a:r>
              <a:rPr lang="pt-BR" sz="2200" err="1">
                <a:latin typeface="Arial Nova Light"/>
              </a:rPr>
              <a:t>Yassue</a:t>
            </a:r>
            <a:r>
              <a:rPr lang="pt-BR" sz="2200">
                <a:latin typeface="Arial Nova Light"/>
              </a:rPr>
              <a:t> </a:t>
            </a:r>
            <a:r>
              <a:rPr lang="pt-BR" sz="2200" err="1">
                <a:latin typeface="Arial Nova Light"/>
              </a:rPr>
              <a:t>Segarra</a:t>
            </a:r>
            <a:r>
              <a:rPr lang="pt-BR" sz="2200">
                <a:latin typeface="Arial Nova Light"/>
              </a:rPr>
              <a:t> </a:t>
            </a:r>
            <a:r>
              <a:rPr lang="pt-BR" sz="2200" err="1">
                <a:latin typeface="Arial Nova Light"/>
              </a:rPr>
              <a:t>Maegaki</a:t>
            </a:r>
            <a:endParaRPr lang="pt-BR" sz="2200">
              <a:latin typeface="Arial Nova Light"/>
            </a:endParaRP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pt-BR" sz="2200">
                <a:latin typeface="Arial Nova Light"/>
              </a:rPr>
              <a:t>João Pedro Santos Pinheiro </a:t>
            </a: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pt-BR" sz="2200">
                <a:latin typeface="Arial Nova Light"/>
              </a:rPr>
              <a:t>Manuela </a:t>
            </a:r>
            <a:r>
              <a:rPr lang="pt-BR" sz="2200" err="1">
                <a:latin typeface="Arial Nova Light"/>
              </a:rPr>
              <a:t>Miyuki</a:t>
            </a:r>
            <a:r>
              <a:rPr lang="pt-BR" sz="2200">
                <a:latin typeface="Arial Nova Light"/>
              </a:rPr>
              <a:t> Diogo Matsumoto</a:t>
            </a: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pt-BR" sz="2200">
                <a:latin typeface="Arial Nova Light"/>
              </a:rPr>
              <a:t>Pedro </a:t>
            </a:r>
            <a:r>
              <a:rPr lang="pt-BR" sz="2200" err="1">
                <a:latin typeface="Arial Nova Light"/>
              </a:rPr>
              <a:t>Tomaszewski</a:t>
            </a:r>
            <a:r>
              <a:rPr lang="pt-BR" sz="2200">
                <a:latin typeface="Arial Nova Light"/>
              </a:rPr>
              <a:t> Martins</a:t>
            </a: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pt-BR" sz="2200">
                <a:latin typeface="Arial Nova Light"/>
              </a:rPr>
              <a:t>Renan Antonini Pereira</a:t>
            </a: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pt-BR" sz="2200">
                <a:latin typeface="Arial Nova Light"/>
              </a:rPr>
              <a:t>Samira Bezerra dos Santos</a:t>
            </a: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pt-BR" sz="2200">
                <a:latin typeface="Arial Nova Light"/>
              </a:rPr>
              <a:t>Victor Nascimento de Andrade Duarte</a:t>
            </a: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err="1">
                <a:solidFill>
                  <a:srgbClr val="0C4046"/>
                </a:solidFill>
              </a:rPr>
              <a:t>Sobre</a:t>
            </a:r>
            <a:r>
              <a:rPr lang="en-US" sz="4400">
                <a:solidFill>
                  <a:srgbClr val="0C4046"/>
                </a:solidFill>
              </a:rPr>
              <a:t> </a:t>
            </a:r>
            <a:r>
              <a:rPr lang="en-US" sz="4400" err="1">
                <a:solidFill>
                  <a:srgbClr val="0C4046"/>
                </a:solidFill>
              </a:rPr>
              <a:t>Nós</a:t>
            </a:r>
            <a:endParaRPr lang="en-US" sz="4400">
              <a:solidFill>
                <a:srgbClr val="0C4046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34903" y="1636119"/>
            <a:ext cx="6211513" cy="328877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000">
                <a:solidFill>
                  <a:srgbClr val="000000"/>
                </a:solidFill>
                <a:latin typeface="Arial Nova Light"/>
              </a:rPr>
              <a:t>A </a:t>
            </a:r>
            <a:r>
              <a:rPr lang="pt-BR" sz="3000" err="1">
                <a:solidFill>
                  <a:srgbClr val="418187"/>
                </a:solidFill>
                <a:latin typeface="Arial Nova Light"/>
              </a:rPr>
              <a:t>ClimeTech</a:t>
            </a:r>
            <a:r>
              <a:rPr lang="pt-BR" sz="3000">
                <a:solidFill>
                  <a:srgbClr val="000000"/>
                </a:solidFill>
                <a:latin typeface="Arial Nova Light"/>
              </a:rPr>
              <a:t> atua no segmento de </a:t>
            </a:r>
            <a:r>
              <a:rPr lang="pt-BR" sz="3000">
                <a:solidFill>
                  <a:srgbClr val="418187"/>
                </a:solidFill>
                <a:latin typeface="Arial Nova Light"/>
              </a:rPr>
              <a:t>gestão de infraestrutura focado em processos tecnológicos</a:t>
            </a:r>
            <a:r>
              <a:rPr lang="pt-BR" sz="3000">
                <a:solidFill>
                  <a:srgbClr val="000000"/>
                </a:solidFill>
                <a:latin typeface="Arial Nova Light"/>
              </a:rPr>
              <a:t>, com o objetivo de desenvolver um sistema de monitoramento de temperatura e umidade em estádios de futebol que sediam eventos.</a:t>
            </a:r>
            <a:endParaRPr lang="pt-BR" sz="3000">
              <a:latin typeface="Arial Nova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71F5A19-AFB8-4ED6-8F86-8FE92E25F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F7475D-5CD0-420F-8E59-B84F32727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1859C0D-E18A-4C86-B214-4AC5F1CB6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18929" cy="6858000"/>
          </a:xfrm>
          <a:custGeom>
            <a:avLst/>
            <a:gdLst>
              <a:gd name="connsiteX0" fmla="*/ 0 w 4618929"/>
              <a:gd name="connsiteY0" fmla="*/ 0 h 6858000"/>
              <a:gd name="connsiteX1" fmla="*/ 4618929 w 4618929"/>
              <a:gd name="connsiteY1" fmla="*/ 0 h 6858000"/>
              <a:gd name="connsiteX2" fmla="*/ 1187974 w 4618929"/>
              <a:gd name="connsiteY2" fmla="*/ 3430955 h 6858000"/>
              <a:gd name="connsiteX3" fmla="*/ 4442373 w 4618929"/>
              <a:gd name="connsiteY3" fmla="*/ 6857446 h 6858000"/>
              <a:gd name="connsiteX4" fmla="*/ 4464285 w 4618929"/>
              <a:gd name="connsiteY4" fmla="*/ 6858000 h 6858000"/>
              <a:gd name="connsiteX5" fmla="*/ 0 w 461892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8929" h="6858000">
                <a:moveTo>
                  <a:pt x="0" y="0"/>
                </a:moveTo>
                <a:lnTo>
                  <a:pt x="4618929" y="0"/>
                </a:lnTo>
                <a:cubicBezTo>
                  <a:pt x="2724065" y="0"/>
                  <a:pt x="1187974" y="1536091"/>
                  <a:pt x="1187974" y="3430955"/>
                </a:cubicBezTo>
                <a:cubicBezTo>
                  <a:pt x="1187974" y="5266604"/>
                  <a:pt x="2629559" y="6765554"/>
                  <a:pt x="4442373" y="6857446"/>
                </a:cubicBezTo>
                <a:lnTo>
                  <a:pt x="4464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B282789-4F8B-D647-09EB-50D8FF68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685" y="2660815"/>
            <a:ext cx="8659115" cy="1342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6600" err="1">
                <a:solidFill>
                  <a:srgbClr val="FFFFFF"/>
                </a:solidFill>
              </a:rPr>
              <a:t>Contexto</a:t>
            </a:r>
            <a:r>
              <a:rPr lang="en-US" sz="6600">
                <a:solidFill>
                  <a:srgbClr val="FFFFFF"/>
                </a:solidFill>
              </a:rPr>
              <a:t> do </a:t>
            </a:r>
            <a:r>
              <a:rPr lang="en-US" sz="6600" err="1">
                <a:solidFill>
                  <a:srgbClr val="FFFFFF"/>
                </a:solidFill>
              </a:rPr>
              <a:t>Projeto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2E616F4-2B04-4A83-B9CB-BD61C5724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2996" y="4677378"/>
            <a:ext cx="10739004" cy="2180622"/>
          </a:xfrm>
          <a:custGeom>
            <a:avLst/>
            <a:gdLst>
              <a:gd name="connsiteX0" fmla="*/ 3178561 w 10739004"/>
              <a:gd name="connsiteY0" fmla="*/ 0 h 2180622"/>
              <a:gd name="connsiteX1" fmla="*/ 3193852 w 10739004"/>
              <a:gd name="connsiteY1" fmla="*/ 0 h 2180622"/>
              <a:gd name="connsiteX2" fmla="*/ 10739004 w 10739004"/>
              <a:gd name="connsiteY2" fmla="*/ 0 h 2180622"/>
              <a:gd name="connsiteX3" fmla="*/ 10739004 w 10739004"/>
              <a:gd name="connsiteY3" fmla="*/ 2180622 h 2180622"/>
              <a:gd name="connsiteX4" fmla="*/ 0 w 10739004"/>
              <a:gd name="connsiteY4" fmla="*/ 2180622 h 2180622"/>
              <a:gd name="connsiteX5" fmla="*/ 16470 w 10739004"/>
              <a:gd name="connsiteY5" fmla="*/ 2134074 h 2180622"/>
              <a:gd name="connsiteX6" fmla="*/ 3017296 w 10739004"/>
              <a:gd name="connsiteY6" fmla="*/ 4464 h 2180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39004" h="2180622">
                <a:moveTo>
                  <a:pt x="3178561" y="0"/>
                </a:moveTo>
                <a:lnTo>
                  <a:pt x="3193852" y="0"/>
                </a:lnTo>
                <a:lnTo>
                  <a:pt x="10739004" y="0"/>
                </a:lnTo>
                <a:lnTo>
                  <a:pt x="10739004" y="2180622"/>
                </a:lnTo>
                <a:lnTo>
                  <a:pt x="0" y="2180622"/>
                </a:lnTo>
                <a:lnTo>
                  <a:pt x="16470" y="2134074"/>
                </a:lnTo>
                <a:cubicBezTo>
                  <a:pt x="506892" y="933772"/>
                  <a:pt x="1657686" y="73383"/>
                  <a:pt x="3017296" y="446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315" y="6100192"/>
            <a:ext cx="352675" cy="6039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dirty="0"/>
              <a:pPr algn="r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stra Diagonal 20">
            <a:extLst>
              <a:ext uri="{FF2B5EF4-FFF2-40B4-BE49-F238E27FC236}">
                <a16:creationId xmlns:a16="http://schemas.microsoft.com/office/drawing/2014/main" id="{F0B1BC19-9B56-75A4-A105-D1AD8D64B73A}"/>
              </a:ext>
            </a:extLst>
          </p:cNvPr>
          <p:cNvSpPr>
            <a:spLocks noChangeAspect="1"/>
          </p:cNvSpPr>
          <p:nvPr/>
        </p:nvSpPr>
        <p:spPr>
          <a:xfrm>
            <a:off x="6011333" y="0"/>
            <a:ext cx="6180667" cy="5355166"/>
          </a:xfrm>
          <a:prstGeom prst="diagStripe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7F92FBB-F1A6-DCA3-4B03-5EA99AE4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83" y="715908"/>
            <a:ext cx="6175725" cy="863011"/>
          </a:xfrm>
        </p:spPr>
        <p:txBody>
          <a:bodyPr>
            <a:normAutofit fontScale="90000"/>
          </a:bodyPr>
          <a:lstStyle/>
          <a:p>
            <a:r>
              <a:rPr lang="en-US"/>
              <a:t>Altas </a:t>
            </a:r>
            <a:r>
              <a:rPr lang="en-US" err="1"/>
              <a:t>nas</a:t>
            </a:r>
            <a:r>
              <a:rPr lang="en-US"/>
              <a:t> </a:t>
            </a:r>
            <a:r>
              <a:rPr lang="en-US" err="1"/>
              <a:t>Temperaturas</a:t>
            </a:r>
            <a:r>
              <a:rPr lang="en-US"/>
              <a:t> </a:t>
            </a:r>
            <a:r>
              <a:rPr lang="en-US" err="1"/>
              <a:t>Mundiais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3E47AC3-3E43-6A30-A709-127578992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1713" y="1712947"/>
            <a:ext cx="3906576" cy="452353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err="1">
                <a:latin typeface="Arial Nova Light"/>
              </a:rPr>
              <a:t>Ainda</a:t>
            </a:r>
            <a:r>
              <a:rPr lang="en-US">
                <a:latin typeface="Arial Nova Light"/>
              </a:rPr>
              <a:t> </a:t>
            </a:r>
            <a:r>
              <a:rPr lang="en-US" err="1">
                <a:latin typeface="Arial Nova Light"/>
              </a:rPr>
              <a:t>nos</a:t>
            </a:r>
            <a:r>
              <a:rPr lang="en-US">
                <a:latin typeface="Arial Nova Light"/>
              </a:rPr>
              <a:t> meses </a:t>
            </a:r>
            <a:r>
              <a:rPr lang="en-US" err="1">
                <a:latin typeface="Arial Nova Light"/>
              </a:rPr>
              <a:t>iniciais</a:t>
            </a:r>
            <a:r>
              <a:rPr lang="en-US">
                <a:latin typeface="Arial Nova Light"/>
              </a:rPr>
              <a:t> de 2025, o </a:t>
            </a:r>
            <a:r>
              <a:rPr lang="en-US" err="1">
                <a:latin typeface="Arial Nova Light"/>
              </a:rPr>
              <a:t>Brasil</a:t>
            </a:r>
            <a:r>
              <a:rPr lang="en-US">
                <a:latin typeface="Arial Nova Light"/>
              </a:rPr>
              <a:t> </a:t>
            </a:r>
            <a:r>
              <a:rPr lang="en-US" err="1">
                <a:latin typeface="Arial Nova Light"/>
              </a:rPr>
              <a:t>já</a:t>
            </a:r>
            <a:r>
              <a:rPr lang="en-US">
                <a:latin typeface="Arial Nova Light"/>
              </a:rPr>
              <a:t> se </a:t>
            </a:r>
            <a:r>
              <a:rPr lang="en-US" err="1">
                <a:latin typeface="Arial Nova Light"/>
              </a:rPr>
              <a:t>encaminha</a:t>
            </a:r>
            <a:r>
              <a:rPr lang="en-US">
                <a:latin typeface="Arial Nova Light"/>
              </a:rPr>
              <a:t> para o </a:t>
            </a:r>
            <a:r>
              <a:rPr lang="en-US" err="1">
                <a:latin typeface="Arial Nova Light"/>
              </a:rPr>
              <a:t>início</a:t>
            </a:r>
            <a:r>
              <a:rPr lang="en-US">
                <a:latin typeface="Arial Nova Light"/>
              </a:rPr>
              <a:t> de </a:t>
            </a:r>
            <a:r>
              <a:rPr lang="en-US" err="1">
                <a:latin typeface="Arial Nova Light"/>
              </a:rPr>
              <a:t>uma</a:t>
            </a:r>
            <a:r>
              <a:rPr lang="en-US">
                <a:latin typeface="Arial Nova Light"/>
              </a:rPr>
              <a:t> </a:t>
            </a:r>
            <a:r>
              <a:rPr lang="en-US" err="1">
                <a:latin typeface="Arial Nova Light"/>
              </a:rPr>
              <a:t>terceira</a:t>
            </a:r>
            <a:r>
              <a:rPr lang="en-US">
                <a:latin typeface="Arial Nova Light"/>
              </a:rPr>
              <a:t> </a:t>
            </a:r>
            <a:r>
              <a:rPr lang="en-US" err="1">
                <a:latin typeface="Arial Nova Light"/>
              </a:rPr>
              <a:t>onda</a:t>
            </a:r>
            <a:r>
              <a:rPr lang="en-US">
                <a:latin typeface="Arial Nova Light"/>
              </a:rPr>
              <a:t> de </a:t>
            </a:r>
            <a:r>
              <a:rPr lang="en-US" err="1">
                <a:latin typeface="Arial Nova Light"/>
              </a:rPr>
              <a:t>calor</a:t>
            </a:r>
            <a:r>
              <a:rPr lang="en-US">
                <a:latin typeface="Arial Nova Light"/>
              </a:rPr>
              <a:t>, </a:t>
            </a:r>
            <a:r>
              <a:rPr lang="en-US" err="1">
                <a:latin typeface="Arial Nova Light"/>
              </a:rPr>
              <a:t>segundo</a:t>
            </a:r>
            <a:r>
              <a:rPr lang="en-US">
                <a:latin typeface="Arial Nova Light"/>
              </a:rPr>
              <a:t> o Instituto Nacional de </a:t>
            </a:r>
            <a:r>
              <a:rPr lang="en-US" err="1">
                <a:latin typeface="Arial Nova Light"/>
              </a:rPr>
              <a:t>Meteorologia</a:t>
            </a:r>
            <a:r>
              <a:rPr lang="en-US">
                <a:latin typeface="Arial Nova Light"/>
              </a:rPr>
              <a:t> (INMET). </a:t>
            </a:r>
          </a:p>
          <a:p>
            <a:pPr marL="285750" indent="-285750">
              <a:buChar char="•"/>
            </a:pPr>
            <a:endParaRPr lang="en-US">
              <a:latin typeface="Arial Nova Light"/>
            </a:endParaRPr>
          </a:p>
          <a:p>
            <a:pPr marL="285750" indent="-285750">
              <a:buChar char="•"/>
            </a:pPr>
            <a:r>
              <a:rPr lang="en-US" err="1">
                <a:latin typeface="Arial Nova Light"/>
              </a:rPr>
              <a:t>Crescimento</a:t>
            </a:r>
            <a:r>
              <a:rPr lang="en-US">
                <a:latin typeface="Arial Nova Light"/>
              </a:rPr>
              <a:t> das </a:t>
            </a:r>
            <a:r>
              <a:rPr lang="en-US" err="1">
                <a:latin typeface="Arial Nova Light"/>
              </a:rPr>
              <a:t>médias</a:t>
            </a:r>
            <a:r>
              <a:rPr lang="en-US">
                <a:latin typeface="Arial Nova Light"/>
              </a:rPr>
              <a:t> </a:t>
            </a:r>
            <a:r>
              <a:rPr lang="en-US" err="1">
                <a:latin typeface="Arial Nova Light"/>
              </a:rPr>
              <a:t>mundiais</a:t>
            </a:r>
            <a:r>
              <a:rPr lang="en-US">
                <a:latin typeface="Arial Nova Light"/>
              </a:rPr>
              <a:t> </a:t>
            </a:r>
            <a:r>
              <a:rPr lang="en-US" err="1">
                <a:latin typeface="Arial Nova Light"/>
              </a:rPr>
              <a:t>devido</a:t>
            </a:r>
            <a:r>
              <a:rPr lang="en-US">
                <a:latin typeface="Arial Nova Light"/>
              </a:rPr>
              <a:t> </a:t>
            </a:r>
            <a:r>
              <a:rPr lang="en-US" err="1">
                <a:latin typeface="Arial Nova Light"/>
              </a:rPr>
              <a:t>ao</a:t>
            </a:r>
            <a:r>
              <a:rPr lang="en-US">
                <a:latin typeface="Arial Nova Light"/>
              </a:rPr>
              <a:t> </a:t>
            </a:r>
            <a:r>
              <a:rPr lang="en-US" err="1">
                <a:latin typeface="Arial Nova Light"/>
              </a:rPr>
              <a:t>aquecimento</a:t>
            </a:r>
            <a:r>
              <a:rPr lang="en-US">
                <a:latin typeface="Arial Nova Light"/>
              </a:rPr>
              <a:t> global.</a:t>
            </a:r>
          </a:p>
          <a:p>
            <a:pPr marL="285750" indent="-285750">
              <a:buChar char="•"/>
            </a:pPr>
            <a:endParaRPr lang="en-US">
              <a:solidFill>
                <a:srgbClr val="000000"/>
              </a:solidFill>
              <a:latin typeface="Arial Nova Light"/>
            </a:endParaRPr>
          </a:p>
          <a:p>
            <a:pPr marL="285750" indent="-285750">
              <a:buChar char="•"/>
            </a:pPr>
            <a:r>
              <a:rPr lang="en-US">
                <a:latin typeface="Arial Nova Light"/>
              </a:rPr>
              <a:t>Gases de </a:t>
            </a:r>
            <a:r>
              <a:rPr lang="en-US" err="1">
                <a:latin typeface="Arial Nova Light"/>
              </a:rPr>
              <a:t>efeito</a:t>
            </a:r>
            <a:r>
              <a:rPr lang="en-US">
                <a:latin typeface="Arial Nova Light"/>
              </a:rPr>
              <a:t> estufa (GEE), "</a:t>
            </a:r>
            <a:r>
              <a:rPr lang="en-US" err="1">
                <a:latin typeface="Arial Nova Light"/>
              </a:rPr>
              <a:t>ilhas</a:t>
            </a:r>
            <a:r>
              <a:rPr lang="en-US">
                <a:latin typeface="Arial Nova Light"/>
              </a:rPr>
              <a:t> de </a:t>
            </a:r>
            <a:r>
              <a:rPr lang="en-US" err="1">
                <a:latin typeface="Arial Nova Light"/>
              </a:rPr>
              <a:t>calor</a:t>
            </a:r>
            <a:r>
              <a:rPr lang="en-US">
                <a:latin typeface="Arial Nova Light"/>
              </a:rPr>
              <a:t> </a:t>
            </a:r>
            <a:r>
              <a:rPr lang="en-US" err="1">
                <a:latin typeface="Arial Nova Light"/>
              </a:rPr>
              <a:t>urbano</a:t>
            </a:r>
            <a:r>
              <a:rPr lang="en-US">
                <a:latin typeface="Arial Nova Light"/>
              </a:rPr>
              <a:t>", </a:t>
            </a:r>
            <a:r>
              <a:rPr lang="en-US" err="1">
                <a:latin typeface="Arial Nova Light"/>
              </a:rPr>
              <a:t>inversão</a:t>
            </a:r>
            <a:r>
              <a:rPr lang="en-US">
                <a:latin typeface="Arial Nova Light"/>
              </a:rPr>
              <a:t> </a:t>
            </a:r>
            <a:r>
              <a:rPr lang="en-US" err="1">
                <a:latin typeface="Arial Nova Light"/>
              </a:rPr>
              <a:t>térmica</a:t>
            </a:r>
            <a:r>
              <a:rPr lang="en-US">
                <a:latin typeface="Arial Nova Light"/>
              </a:rPr>
              <a:t>, </a:t>
            </a:r>
            <a:r>
              <a:rPr lang="en-US" err="1">
                <a:latin typeface="Arial Nova Light"/>
              </a:rPr>
              <a:t>desmatamento</a:t>
            </a:r>
            <a:r>
              <a:rPr lang="en-US">
                <a:latin typeface="Arial Nova Light"/>
              </a:rPr>
              <a:t>, </a:t>
            </a:r>
            <a:r>
              <a:rPr lang="en-US" err="1">
                <a:latin typeface="Arial Nova Light"/>
              </a:rPr>
              <a:t>impactos</a:t>
            </a:r>
            <a:r>
              <a:rPr lang="en-US">
                <a:latin typeface="Arial Nova Light"/>
              </a:rPr>
              <a:t> da </a:t>
            </a:r>
            <a:r>
              <a:rPr lang="en-US" err="1">
                <a:latin typeface="Arial Nova Light"/>
              </a:rPr>
              <a:t>industrialização</a:t>
            </a:r>
            <a:r>
              <a:rPr lang="en-US">
                <a:latin typeface="Arial Nova Light"/>
              </a:rPr>
              <a:t>.</a:t>
            </a:r>
          </a:p>
          <a:p>
            <a:pPr marL="285750" indent="-285750">
              <a:buChar char="•"/>
            </a:pPr>
            <a:endParaRPr lang="en-US" sz="1200">
              <a:solidFill>
                <a:srgbClr val="000000"/>
              </a:solidFill>
              <a:latin typeface="Apto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E44FC-E43E-3153-168E-0A84BD9E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Imagem 2" descr="Gráfico&#10;&#10;O conteúdo gerado por IA pode estar incorreto.">
            <a:extLst>
              <a:ext uri="{FF2B5EF4-FFF2-40B4-BE49-F238E27FC236}">
                <a16:creationId xmlns:a16="http://schemas.microsoft.com/office/drawing/2014/main" id="{96087F82-4CED-BB2F-5E99-27C6D8E2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133" y="1333645"/>
            <a:ext cx="58388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AC5FC-6899-74E6-EC4A-C11963D5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863" y="246183"/>
            <a:ext cx="9525000" cy="1331693"/>
          </a:xfrm>
        </p:spPr>
        <p:txBody>
          <a:bodyPr/>
          <a:lstStyle/>
          <a:p>
            <a:r>
              <a:rPr lang="pt-BR"/>
              <a:t>Aumento dos Shows nos Últimos anos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319655-1A79-FB64-03E0-60DCEBED1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93" name="Gráfico 92">
            <a:extLst>
              <a:ext uri="{FF2B5EF4-FFF2-40B4-BE49-F238E27FC236}">
                <a16:creationId xmlns:a16="http://schemas.microsoft.com/office/drawing/2014/main" id="{4AAF3743-9A2F-337C-F2A6-1DBF60A33E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648707"/>
              </p:ext>
            </p:extLst>
          </p:nvPr>
        </p:nvGraphicFramePr>
        <p:xfrm>
          <a:off x="1371600" y="1573441"/>
          <a:ext cx="6411685" cy="4386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4" name="CaixaDeTexto 93">
            <a:extLst>
              <a:ext uri="{FF2B5EF4-FFF2-40B4-BE49-F238E27FC236}">
                <a16:creationId xmlns:a16="http://schemas.microsoft.com/office/drawing/2014/main" id="{500E0E56-47E3-7B26-0285-6B40C47D8FA5}"/>
              </a:ext>
            </a:extLst>
          </p:cNvPr>
          <p:cNvSpPr txBox="1"/>
          <p:nvPr/>
        </p:nvSpPr>
        <p:spPr>
          <a:xfrm>
            <a:off x="7973785" y="193221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1C198C-1A4D-AC3B-B8B3-F87FEA636AF6}"/>
              </a:ext>
            </a:extLst>
          </p:cNvPr>
          <p:cNvSpPr txBox="1"/>
          <p:nvPr/>
        </p:nvSpPr>
        <p:spPr>
          <a:xfrm>
            <a:off x="8101286" y="1932997"/>
            <a:ext cx="3435131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Aumento no número de eventos sediados em arenas esportivas nos últimos anos. </a:t>
            </a:r>
            <a:endParaRPr lang="pt-BR"/>
          </a:p>
          <a:p>
            <a:pPr marL="285750" indent="-285750">
              <a:buFont typeface="Arial"/>
              <a:buChar char="•"/>
            </a:pP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/>
              <a:t>2015 a 2025.</a:t>
            </a:r>
          </a:p>
          <a:p>
            <a:pPr marL="285750" indent="-285750">
              <a:buFont typeface="Arial"/>
              <a:buChar char="•"/>
            </a:pPr>
            <a:endParaRPr lang="pt-BR" sz="1200"/>
          </a:p>
          <a:p>
            <a:pPr marL="285750" indent="-285750">
              <a:buFont typeface="Arial"/>
              <a:buChar char="•"/>
            </a:pPr>
            <a:r>
              <a:rPr lang="pt-BR"/>
              <a:t>Consequente aumento da expectativa dos consumidores  e artistas.</a:t>
            </a:r>
          </a:p>
          <a:p>
            <a:pPr marL="285750" indent="-285750">
              <a:buFont typeface="Arial"/>
              <a:buChar char="•"/>
            </a:pP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/>
              <a:t>Construção de reputação do Estádio.</a:t>
            </a:r>
          </a:p>
        </p:txBody>
      </p:sp>
    </p:spTree>
    <p:extLst>
      <p:ext uri="{BB962C8B-B14F-4D97-AF65-F5344CB8AC3E}">
        <p14:creationId xmlns:p14="http://schemas.microsoft.com/office/powerpoint/2010/main" val="40401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3" grpId="0">
        <p:bldAsOne/>
      </p:bldGraphic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915" y="-4603"/>
            <a:ext cx="5136266" cy="1514408"/>
          </a:xfrm>
        </p:spPr>
        <p:txBody>
          <a:bodyPr/>
          <a:lstStyle/>
          <a:p>
            <a:r>
              <a:rPr lang="en-US" err="1"/>
              <a:t>Desconforto</a:t>
            </a:r>
            <a:r>
              <a:rPr lang="en-US"/>
              <a:t> </a:t>
            </a:r>
            <a:r>
              <a:rPr lang="en-US" err="1"/>
              <a:t>Térmico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70712" y="1263177"/>
            <a:ext cx="5787603" cy="47152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/>
              <a:t>Temperatura</a:t>
            </a:r>
            <a:r>
              <a:rPr lang="en-US" b="1"/>
              <a:t> ideal para </a:t>
            </a:r>
            <a:r>
              <a:rPr lang="en-US" b="1" err="1"/>
              <a:t>funcionamento</a:t>
            </a:r>
            <a:r>
              <a:rPr lang="en-US" b="1"/>
              <a:t> do </a:t>
            </a:r>
            <a:r>
              <a:rPr lang="en-US" b="1" err="1"/>
              <a:t>organismo</a:t>
            </a:r>
            <a:r>
              <a:rPr lang="en-US" b="1"/>
              <a:t>:</a:t>
            </a:r>
            <a:r>
              <a:rPr lang="en-US" b="1">
                <a:latin typeface="Arial Nova"/>
              </a:rPr>
              <a:t> </a:t>
            </a:r>
            <a:r>
              <a:rPr lang="pt-BR" sz="1600">
                <a:solidFill>
                  <a:srgbClr val="000000"/>
                </a:solidFill>
                <a:latin typeface="Arial Nova Light"/>
              </a:rPr>
              <a:t>O calor pode ser fatal para os seres humanos, pois o organismo funciona em uma faixa limitada de temperatura interna (entre 36ºC e 37ºC).</a:t>
            </a:r>
            <a:endParaRPr lang="en-US" sz="1600">
              <a:latin typeface="Arial Nova Light"/>
            </a:endParaRPr>
          </a:p>
          <a:p>
            <a:pPr>
              <a:buClr>
                <a:srgbClr val="000000"/>
              </a:buClr>
            </a:pPr>
            <a:endParaRPr lang="pt-BR" sz="160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-US" b="1" err="1"/>
              <a:t>Exaustão</a:t>
            </a:r>
            <a:r>
              <a:rPr lang="en-US" b="1"/>
              <a:t> </a:t>
            </a:r>
            <a:r>
              <a:rPr lang="en-US" b="1" err="1"/>
              <a:t>Térmica</a:t>
            </a:r>
            <a:r>
              <a:rPr lang="en-US" b="1"/>
              <a:t>: </a:t>
            </a:r>
            <a:r>
              <a:rPr lang="pt-BR" sz="1600">
                <a:solidFill>
                  <a:srgbClr val="000000"/>
                </a:solidFill>
                <a:latin typeface="Arial Nova Light"/>
              </a:rPr>
              <a:t>O corpo ajusta a temperatura por meio de mecanismos fisiológicos (transpiração e a dilatação dos vasos sanguíneos).</a:t>
            </a:r>
            <a:endParaRPr lang="en-US" sz="1600">
              <a:solidFill>
                <a:srgbClr val="09283F"/>
              </a:solidFill>
              <a:latin typeface="Arial Nova Light"/>
            </a:endParaRPr>
          </a:p>
          <a:p>
            <a:pPr marL="0" indent="0">
              <a:buNone/>
            </a:pPr>
            <a:endParaRPr lang="pt-BR" sz="1600">
              <a:solidFill>
                <a:srgbClr val="000000"/>
              </a:solidFill>
              <a:latin typeface="Arial Nova Light"/>
            </a:endParaRPr>
          </a:p>
          <a:p>
            <a:pPr>
              <a:buClr>
                <a:srgbClr val="000000"/>
              </a:buClr>
            </a:pPr>
            <a:r>
              <a:rPr lang="en-US" b="1" err="1">
                <a:solidFill>
                  <a:srgbClr val="09283F"/>
                </a:solidFill>
              </a:rPr>
              <a:t>Afeta</a:t>
            </a:r>
            <a:r>
              <a:rPr lang="en-US" b="1">
                <a:solidFill>
                  <a:srgbClr val="09283F"/>
                </a:solidFill>
              </a:rPr>
              <a:t> a </a:t>
            </a:r>
            <a:r>
              <a:rPr lang="en-US" b="1" err="1">
                <a:solidFill>
                  <a:srgbClr val="09283F"/>
                </a:solidFill>
              </a:rPr>
              <a:t>população</a:t>
            </a:r>
            <a:r>
              <a:rPr lang="en-US" b="1">
                <a:solidFill>
                  <a:srgbClr val="09283F"/>
                </a:solidFill>
              </a:rPr>
              <a:t>: </a:t>
            </a:r>
            <a:r>
              <a:rPr lang="pt-BR" sz="1600">
                <a:solidFill>
                  <a:srgbClr val="000000"/>
                </a:solidFill>
                <a:latin typeface="Arial Nova Light"/>
              </a:rPr>
              <a:t>Dessa forma, as regiões mais afetadas são as grandes cidades, as quais concentram a maior parte das pessoas que consomem esse tipo de serviço destinado ao entretenimento</a:t>
            </a:r>
            <a:r>
              <a:rPr lang="pt-BR" sz="1200">
                <a:solidFill>
                  <a:srgbClr val="000000"/>
                </a:solidFill>
                <a:latin typeface="Aptos"/>
              </a:rPr>
              <a:t>.</a:t>
            </a:r>
            <a:endParaRPr lang="en-US" sz="1200">
              <a:solidFill>
                <a:srgbClr val="000000"/>
              </a:solidFill>
              <a:latin typeface="Apto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Imagem 4" descr="Interface gráfica do usuário, Texto, Email&#10;&#10;O conteúdo gerado por IA pode estar incorreto.">
            <a:extLst>
              <a:ext uri="{FF2B5EF4-FFF2-40B4-BE49-F238E27FC236}">
                <a16:creationId xmlns:a16="http://schemas.microsoft.com/office/drawing/2014/main" id="{03019013-1CEE-1086-86CA-C96EE7C8C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962" y="749862"/>
            <a:ext cx="4902482" cy="31103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32CE2D0-6518-E0ED-8156-460ADF96DBF0}"/>
              </a:ext>
            </a:extLst>
          </p:cNvPr>
          <p:cNvSpPr txBox="1"/>
          <p:nvPr/>
        </p:nvSpPr>
        <p:spPr>
          <a:xfrm>
            <a:off x="1365221" y="4641695"/>
            <a:ext cx="4544290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700" b="1">
                <a:solidFill>
                  <a:srgbClr val="09283F"/>
                </a:solidFill>
              </a:rPr>
              <a:t>Caso </a:t>
            </a:r>
            <a:r>
              <a:rPr lang="pt-BR" sz="1700" b="1">
                <a:solidFill>
                  <a:srgbClr val="0C4046"/>
                </a:solidFill>
              </a:rPr>
              <a:t>Ana Clara Benevides</a:t>
            </a:r>
            <a:r>
              <a:rPr lang="en-US" sz="1700" b="1">
                <a:solidFill>
                  <a:srgbClr val="09283F"/>
                </a:solidFill>
              </a:rPr>
              <a:t>: </a:t>
            </a:r>
            <a:r>
              <a:rPr lang="en-US" sz="1600">
                <a:solidFill>
                  <a:srgbClr val="09283F"/>
                </a:solidFill>
              </a:rPr>
              <a:t>No </a:t>
            </a:r>
            <a:r>
              <a:rPr lang="en-US" sz="1600" err="1">
                <a:solidFill>
                  <a:srgbClr val="09283F"/>
                </a:solidFill>
              </a:rPr>
              <a:t>dia</a:t>
            </a:r>
            <a:r>
              <a:rPr lang="en-US" sz="1600">
                <a:solidFill>
                  <a:srgbClr val="09283F"/>
                </a:solidFill>
              </a:rPr>
              <a:t> 17/11/2023, </a:t>
            </a:r>
            <a:r>
              <a:rPr lang="en-US" sz="1600" err="1">
                <a:solidFill>
                  <a:srgbClr val="09283F"/>
                </a:solidFill>
              </a:rPr>
              <a:t>durante</a:t>
            </a:r>
            <a:r>
              <a:rPr lang="en-US" sz="1600">
                <a:solidFill>
                  <a:srgbClr val="09283F"/>
                </a:solidFill>
              </a:rPr>
              <a:t> a </a:t>
            </a:r>
            <a:r>
              <a:rPr lang="en-US" sz="1600" err="1">
                <a:solidFill>
                  <a:srgbClr val="09283F"/>
                </a:solidFill>
              </a:rPr>
              <a:t>apresentação</a:t>
            </a:r>
            <a:r>
              <a:rPr lang="en-US" sz="1600">
                <a:solidFill>
                  <a:srgbClr val="09283F"/>
                </a:solidFill>
              </a:rPr>
              <a:t> da </a:t>
            </a:r>
            <a:r>
              <a:rPr lang="en-US" sz="1600" err="1">
                <a:solidFill>
                  <a:srgbClr val="09283F"/>
                </a:solidFill>
              </a:rPr>
              <a:t>cantora</a:t>
            </a:r>
            <a:r>
              <a:rPr lang="en-US" sz="1600">
                <a:solidFill>
                  <a:srgbClr val="09283F"/>
                </a:solidFill>
              </a:rPr>
              <a:t> Taylor Swift </a:t>
            </a:r>
            <a:r>
              <a:rPr lang="en-US" sz="1600" err="1">
                <a:solidFill>
                  <a:srgbClr val="09283F"/>
                </a:solidFill>
              </a:rPr>
              <a:t>em</a:t>
            </a:r>
            <a:r>
              <a:rPr lang="en-US" sz="1600">
                <a:solidFill>
                  <a:srgbClr val="09283F"/>
                </a:solidFill>
              </a:rPr>
              <a:t> </a:t>
            </a:r>
            <a:r>
              <a:rPr lang="en-US" sz="1600" err="1">
                <a:solidFill>
                  <a:srgbClr val="09283F"/>
                </a:solidFill>
              </a:rPr>
              <a:t>sua</a:t>
            </a:r>
            <a:r>
              <a:rPr lang="en-US" sz="1600">
                <a:solidFill>
                  <a:srgbClr val="09283F"/>
                </a:solidFill>
              </a:rPr>
              <a:t> </a:t>
            </a:r>
            <a:r>
              <a:rPr lang="en-US" sz="1600" err="1">
                <a:solidFill>
                  <a:srgbClr val="09283F"/>
                </a:solidFill>
              </a:rPr>
              <a:t>turnê</a:t>
            </a:r>
            <a:r>
              <a:rPr lang="en-US" sz="1600">
                <a:solidFill>
                  <a:srgbClr val="09283F"/>
                </a:solidFill>
              </a:rPr>
              <a:t> "The Eras Tour". </a:t>
            </a:r>
            <a:r>
              <a:rPr lang="en-US" sz="1600" err="1">
                <a:solidFill>
                  <a:srgbClr val="09283F"/>
                </a:solidFill>
              </a:rPr>
              <a:t>Sensação</a:t>
            </a:r>
            <a:r>
              <a:rPr lang="en-US" sz="1600">
                <a:solidFill>
                  <a:srgbClr val="09283F"/>
                </a:solidFill>
              </a:rPr>
              <a:t> </a:t>
            </a:r>
            <a:r>
              <a:rPr lang="en-US" sz="1600" err="1">
                <a:solidFill>
                  <a:srgbClr val="09283F"/>
                </a:solidFill>
              </a:rPr>
              <a:t>térmica</a:t>
            </a:r>
            <a:r>
              <a:rPr lang="en-US" sz="1600">
                <a:solidFill>
                  <a:srgbClr val="09283F"/>
                </a:solidFill>
              </a:rPr>
              <a:t> de 59.3°C no </a:t>
            </a:r>
            <a:r>
              <a:rPr lang="en-US" sz="1600" err="1">
                <a:solidFill>
                  <a:srgbClr val="09283F"/>
                </a:solidFill>
              </a:rPr>
              <a:t>estádio</a:t>
            </a:r>
            <a:r>
              <a:rPr lang="en-US" sz="1600">
                <a:solidFill>
                  <a:srgbClr val="09283F"/>
                </a:solidFill>
              </a:rPr>
              <a:t> Nilton Santos, Rio de Janeiro.</a:t>
            </a:r>
            <a:endParaRPr lang="en-US" sz="160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endParaRPr lang="pt-BR" sz="1500"/>
          </a:p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C2EC19-A157-8389-07DB-65065908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34" y="2149062"/>
            <a:ext cx="8690533" cy="894287"/>
          </a:xfrm>
        </p:spPr>
        <p:txBody>
          <a:bodyPr/>
          <a:lstStyle/>
          <a:p>
            <a:r>
              <a:rPr lang="en-US"/>
              <a:t>Como resolver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problema</a:t>
            </a:r>
            <a:r>
              <a:rPr lang="en-US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6390D-BFD6-DF07-2067-06D2785D58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00428" y="3432718"/>
            <a:ext cx="6781054" cy="4386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noProof="1"/>
              <a:t>A ClimeTech te responde!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2532-F4A7-30E2-0525-1FF82D28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465791-02C3-85CB-EC2D-AE1D097A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91" y="195832"/>
            <a:ext cx="9423698" cy="1159512"/>
          </a:xfrm>
        </p:spPr>
        <p:txBody>
          <a:bodyPr>
            <a:normAutofit/>
          </a:bodyPr>
          <a:lstStyle/>
          <a:p>
            <a:r>
              <a:rPr lang="en-US" sz="4000" err="1"/>
              <a:t>Solução</a:t>
            </a:r>
            <a:r>
              <a:rPr lang="en-US" sz="4000"/>
              <a:t> Proposta do </a:t>
            </a:r>
            <a:r>
              <a:rPr lang="en-US" sz="4000" err="1"/>
              <a:t>Projeto</a:t>
            </a:r>
            <a:endParaRPr lang="en-US" sz="4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F2AD9-EC94-1F3D-3B79-64938E47A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642B49-E9C0-8626-63D3-DCCB7AA1287B}"/>
              </a:ext>
            </a:extLst>
          </p:cNvPr>
          <p:cNvSpPr txBox="1"/>
          <p:nvPr/>
        </p:nvSpPr>
        <p:spPr>
          <a:xfrm>
            <a:off x="6071980" y="1467580"/>
            <a:ext cx="482343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pt-BR" sz="2000"/>
              <a:t>Maior disposição do público em investir mais nos ingressos a fim de obter um conforto maior.</a:t>
            </a:r>
            <a:endParaRPr lang="en-US" sz="2000"/>
          </a:p>
          <a:p>
            <a:pPr marL="342900" indent="-342900">
              <a:buFont typeface="Arial,Sans-Serif"/>
              <a:buChar char="•"/>
            </a:pPr>
            <a:endParaRPr lang="pt-BR" sz="2000"/>
          </a:p>
          <a:p>
            <a:pPr marL="342900" indent="-342900">
              <a:buFont typeface="Arial,Sans-Serif"/>
              <a:buChar char="•"/>
            </a:pPr>
            <a:r>
              <a:rPr lang="pt-BR" sz="2000"/>
              <a:t>Aumento da reputação do estádio e, consequentemente, maior atração de artistas em busca da infraestrutura.</a:t>
            </a:r>
            <a:endParaRPr lang="pt-BR"/>
          </a:p>
        </p:txBody>
      </p:sp>
      <p:pic>
        <p:nvPicPr>
          <p:cNvPr id="10" name="Imagem 9" descr="Ícone&#10;&#10;O conteúdo gerado por IA pode estar incorreto.">
            <a:extLst>
              <a:ext uri="{FF2B5EF4-FFF2-40B4-BE49-F238E27FC236}">
                <a16:creationId xmlns:a16="http://schemas.microsoft.com/office/drawing/2014/main" id="{B4E66C05-DA48-1395-0802-E32AE0CD9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491" y="4510498"/>
            <a:ext cx="1591442" cy="1473293"/>
          </a:xfrm>
          <a:prstGeom prst="rect">
            <a:avLst/>
          </a:prstGeom>
          <a:ln>
            <a:noFill/>
          </a:ln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1A055BC-D3CD-9E01-B29C-9A24D52BA4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318" y="1470464"/>
            <a:ext cx="4830343" cy="317767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sz="2000">
                <a:solidFill>
                  <a:srgbClr val="000000"/>
                </a:solidFill>
              </a:rPr>
              <a:t>Criar um sistema de monitoramento para manter a</a:t>
            </a:r>
            <a:r>
              <a:rPr lang="pt-BR" sz="2000">
                <a:solidFill>
                  <a:srgbClr val="418187"/>
                </a:solidFill>
              </a:rPr>
              <a:t> temperatura</a:t>
            </a:r>
            <a:r>
              <a:rPr lang="pt-BR" sz="2000">
                <a:solidFill>
                  <a:srgbClr val="000000"/>
                </a:solidFill>
              </a:rPr>
              <a:t> do ambiente confortável e a </a:t>
            </a:r>
            <a:r>
              <a:rPr lang="pt-BR" sz="2000">
                <a:solidFill>
                  <a:srgbClr val="418187"/>
                </a:solidFill>
              </a:rPr>
              <a:t>umidade</a:t>
            </a:r>
            <a:r>
              <a:rPr lang="pt-BR" sz="2000">
                <a:solidFill>
                  <a:srgbClr val="000000"/>
                </a:solidFill>
              </a:rPr>
              <a:t> entre 40% e 60%.</a:t>
            </a:r>
            <a:endParaRPr lang="en-US" sz="2000">
              <a:solidFill>
                <a:srgbClr val="000000"/>
              </a:solidFill>
            </a:endParaRPr>
          </a:p>
          <a:p>
            <a:pPr marL="0" indent="0">
              <a:buClr>
                <a:srgbClr val="000000"/>
              </a:buClr>
              <a:buNone/>
            </a:pPr>
            <a:endParaRPr lang="pt-BR" sz="200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pt-BR" sz="2000">
                <a:solidFill>
                  <a:srgbClr val="000000"/>
                </a:solidFill>
              </a:rPr>
              <a:t>Redução de reclamações, desistências de eventos e futuras calamidades tanto com espectadores quanto com os artistas e/ou jogadores.</a:t>
            </a: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5B4DDB-47F9-8468-D86C-811290152CA0}"/>
              </a:ext>
            </a:extLst>
          </p:cNvPr>
          <p:cNvSpPr txBox="1"/>
          <p:nvPr/>
        </p:nvSpPr>
        <p:spPr>
          <a:xfrm>
            <a:off x="6095999" y="3922888"/>
            <a:ext cx="375355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/>
              <a:t>Lucro de 30% a mais em 12 meses.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CFCF80-7443-98D6-2D4A-20055C563961}"/>
              </a:ext>
            </a:extLst>
          </p:cNvPr>
          <p:cNvSpPr txBox="1"/>
          <p:nvPr/>
        </p:nvSpPr>
        <p:spPr>
          <a:xfrm>
            <a:off x="6124221" y="4769555"/>
            <a:ext cx="369711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/>
              <a:t>Fortalecimento de parcerias com empresas investidoras.</a:t>
            </a:r>
          </a:p>
        </p:txBody>
      </p:sp>
    </p:spTree>
    <p:extLst>
      <p:ext uri="{BB962C8B-B14F-4D97-AF65-F5344CB8AC3E}">
        <p14:creationId xmlns:p14="http://schemas.microsoft.com/office/powerpoint/2010/main" val="342186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2AE0DF-6B5F-4274-A760-FE77CC84C909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227BAF2-BB0B-4E7B-AE5A-2E47729F98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8B8CBF-35BC-4CBA-95E2-584C08F6185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ModOverlayVTI</Template>
  <Application>Microsoft Office PowerPoint</Application>
  <PresentationFormat>Widescreen</PresentationFormat>
  <Slides>17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ModOverlayVTI</vt:lpstr>
      <vt:lpstr>ClimeTech</vt:lpstr>
      <vt:lpstr>ClimeTech</vt:lpstr>
      <vt:lpstr>Sobre Nós</vt:lpstr>
      <vt:lpstr>Contexto do Projeto</vt:lpstr>
      <vt:lpstr>Altas nas Temperaturas Mundiais</vt:lpstr>
      <vt:lpstr>Aumento dos Shows nos Últimos anos</vt:lpstr>
      <vt:lpstr>Desconforto Térmico</vt:lpstr>
      <vt:lpstr>Como resolver esse problema?</vt:lpstr>
      <vt:lpstr>Solução Proposta do Projeto</vt:lpstr>
      <vt:lpstr>Diagrama de Visão de Negócio</vt:lpstr>
      <vt:lpstr>Ferramentas de Gestão de Projeto</vt:lpstr>
      <vt:lpstr>Trello</vt:lpstr>
      <vt:lpstr>Protótipo do site institucional</vt:lpstr>
      <vt:lpstr>PowerPoint Presentation</vt:lpstr>
      <vt:lpstr>Quais serão os próximos passos?</vt:lpstr>
      <vt:lpstr>Proximos passos do projeto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cp:revision>1</cp:revision>
  <dcterms:created xsi:type="dcterms:W3CDTF">2024-01-11T09:03:24Z</dcterms:created>
  <dcterms:modified xsi:type="dcterms:W3CDTF">2025-03-18T11:46:02Z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