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8D0D-8496-DDD7-97E0-EA8F0117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D0DE4-A2E7-75A9-78E3-FA5AB0BE4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D83F-AD46-0362-140A-A072CD2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B783-255C-AC29-B5D7-BBCA7ADD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63CE-8231-99E7-CC34-3FE0FD4A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B0FF-5647-BF9C-2CEC-FCF4E5B7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FB1C-395E-951F-9D6B-8043F13EA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5D51-9F90-053A-94B1-C321813D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03DD-C9ED-79A5-63B5-2E334B6E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D36C-BAE1-09EB-8D18-D1FC489B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F5C9F-32F7-0DCA-F278-B1F1DAD6A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42D1-92D3-4D34-FAB0-EA7E9F69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9DAF-3C00-582A-23A5-B82084ED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49A2-1AD3-EAD3-FEE7-42DB9121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CAA5-0D5F-2563-671E-904C8FD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E277-51F9-BDCF-967C-1F83C953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FD70-4C90-819F-B134-DBD26148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39A6-B9D6-73CF-442C-E2ECB894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5DB-F71B-BCE3-5864-170AD4D0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0789-EC65-9614-7DFC-59AC2745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288C-DA6A-68BD-F072-DA8FB038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E9F0-A333-8189-2D05-8F773901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732D-F77A-8949-807A-2EB90DEC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7F4-ED9C-C0A1-B0F5-4A00E60A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C447-297B-4FCF-9025-96035AC9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719C-9F99-1D86-55BC-0311195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13D0-C740-7BC0-BC69-D40735C37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8A21E-8CD2-E9A1-47AD-9E9FC1A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BCD6-01DA-21F6-090F-DFEB5859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1F468-614F-8243-B59D-00287639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F3649-6D29-072F-7197-56767DED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60A-5680-5CA0-620C-2786B960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AF232-9B17-6F10-CDBC-CE0EE5DC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7AD0-0AC7-D6BB-F966-94E267DB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09917-6570-C99D-004B-4758744C8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B973D-EBAD-2C1D-0BEB-4E8FB5CC9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423E8-F813-FE83-4E1E-B052E26C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E8A9D-7E89-A4AA-770A-C35180DB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A049-36C6-0712-430D-E1B45716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FB46-4F4F-DCBA-8902-FDA14FA0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6C8F2-77B9-CE7D-39E1-A8E17982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F2E1E-4469-EB4A-DECB-869A644B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D7409-94D8-0A6A-ECA5-9CB365CC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CA83B-1967-27C4-8B3B-142E796C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20F23-33ED-7CE8-62BB-AFC7E51D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53C9-F8B4-650F-7845-7902FD8C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8D66-3BD3-B298-7DF8-C6D6CDAC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D7F0-D1E7-3861-7588-49A8EAF3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9610-E984-FA02-0684-D488F0324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8671A-A075-49BB-D474-A998F7F1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594D-4A3B-CBB6-EF84-1C841C32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8401-B59E-FF7D-7A36-BC7B1A0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C9F3-46CB-9854-02FE-44A06ECB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9BCCE-B41B-9E30-614A-F8C36DDE0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A2B96-C113-B415-E504-00B584DDD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72C7-B98B-531C-1D35-C651815D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6857-1E91-9876-0244-8285D02E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4D64-FD68-405F-D461-27939731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E0D8-2410-90B7-C2F4-3FD32D1F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03CF-6014-FF1F-E9B7-51B5A14D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69E7-515C-0432-EC7E-70B50E145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20D9-66BE-46A4-AD2F-5B09EA32611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C44D-7FC1-33A0-1A66-07680D4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A6C3-EA21-831D-6EDD-394E1582D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4FF1-EAED-411C-9598-2154FD0A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7BD29F-82AD-9C1D-4D46-B55D1DBEE3DD}"/>
              </a:ext>
            </a:extLst>
          </p:cNvPr>
          <p:cNvSpPr/>
          <p:nvPr/>
        </p:nvSpPr>
        <p:spPr>
          <a:xfrm>
            <a:off x="4808504" y="866566"/>
            <a:ext cx="388619" cy="182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EF80A1-3BE4-D0FB-BC80-C8CE1C81BD21}"/>
              </a:ext>
            </a:extLst>
          </p:cNvPr>
          <p:cNvSpPr/>
          <p:nvPr/>
        </p:nvSpPr>
        <p:spPr>
          <a:xfrm>
            <a:off x="4808504" y="1259540"/>
            <a:ext cx="388619" cy="1826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8BD04F-33E3-C452-38B3-D97FADCD4058}"/>
              </a:ext>
            </a:extLst>
          </p:cNvPr>
          <p:cNvSpPr/>
          <p:nvPr/>
        </p:nvSpPr>
        <p:spPr>
          <a:xfrm>
            <a:off x="4808504" y="1652514"/>
            <a:ext cx="388619" cy="182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662BCA-8C19-25C9-BEAA-21B1BC891696}"/>
              </a:ext>
            </a:extLst>
          </p:cNvPr>
          <p:cNvSpPr/>
          <p:nvPr/>
        </p:nvSpPr>
        <p:spPr>
          <a:xfrm>
            <a:off x="4808504" y="2045488"/>
            <a:ext cx="388619" cy="182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70821-9450-A637-8BDA-1C9986FEF3F9}"/>
              </a:ext>
            </a:extLst>
          </p:cNvPr>
          <p:cNvSpPr txBox="1"/>
          <p:nvPr/>
        </p:nvSpPr>
        <p:spPr>
          <a:xfrm>
            <a:off x="5197123" y="83091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6E410-5CE9-9DF6-3A04-7B340456CC84}"/>
              </a:ext>
            </a:extLst>
          </p:cNvPr>
          <p:cNvSpPr txBox="1"/>
          <p:nvPr/>
        </p:nvSpPr>
        <p:spPr>
          <a:xfrm>
            <a:off x="5197123" y="1223886"/>
            <a:ext cx="1497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 Transmission Tech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7DFB0-F70B-BC3A-F3F4-666E55DD8630}"/>
              </a:ext>
            </a:extLst>
          </p:cNvPr>
          <p:cNvSpPr txBox="1"/>
          <p:nvPr/>
        </p:nvSpPr>
        <p:spPr>
          <a:xfrm>
            <a:off x="5197123" y="1616860"/>
            <a:ext cx="1497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Transmission Tech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0969D-E016-A16A-E93F-C3037108E21D}"/>
              </a:ext>
            </a:extLst>
          </p:cNvPr>
          <p:cNvSpPr txBox="1"/>
          <p:nvPr/>
        </p:nvSpPr>
        <p:spPr>
          <a:xfrm>
            <a:off x="5197123" y="2009834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9BDEDE-9E6B-E63A-0975-4A1BEADD9E3F}"/>
              </a:ext>
            </a:extLst>
          </p:cNvPr>
          <p:cNvSpPr/>
          <p:nvPr/>
        </p:nvSpPr>
        <p:spPr>
          <a:xfrm>
            <a:off x="2374395" y="1166405"/>
            <a:ext cx="435938" cy="246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DC08-2E3E-00DB-B46A-4D5447F8A69B}"/>
              </a:ext>
            </a:extLst>
          </p:cNvPr>
          <p:cNvCxnSpPr>
            <a:cxnSpLocks/>
            <a:stCxn id="2" idx="2"/>
            <a:endCxn id="74" idx="0"/>
          </p:cNvCxnSpPr>
          <p:nvPr/>
        </p:nvCxnSpPr>
        <p:spPr>
          <a:xfrm>
            <a:off x="2586555" y="1397658"/>
            <a:ext cx="5946" cy="42365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C52D47-41D2-42F4-4A0F-AE4D4076EA2D}"/>
              </a:ext>
            </a:extLst>
          </p:cNvPr>
          <p:cNvSpPr txBox="1"/>
          <p:nvPr/>
        </p:nvSpPr>
        <p:spPr>
          <a:xfrm>
            <a:off x="2775962" y="1737138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49E677-E369-BA0D-3D9E-F0FFBA113FD0}"/>
              </a:ext>
            </a:extLst>
          </p:cNvPr>
          <p:cNvCxnSpPr/>
          <p:nvPr/>
        </p:nvCxnSpPr>
        <p:spPr>
          <a:xfrm>
            <a:off x="2813814" y="1938939"/>
            <a:ext cx="505097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A4E779-B65B-6872-1696-35B5E86FE31F}"/>
              </a:ext>
            </a:extLst>
          </p:cNvPr>
          <p:cNvSpPr txBox="1"/>
          <p:nvPr/>
        </p:nvSpPr>
        <p:spPr>
          <a:xfrm>
            <a:off x="3728203" y="1740592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CDist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C6D110-8484-5EDE-066A-6753540FC555}"/>
              </a:ext>
            </a:extLst>
          </p:cNvPr>
          <p:cNvCxnSpPr/>
          <p:nvPr/>
        </p:nvCxnSpPr>
        <p:spPr>
          <a:xfrm>
            <a:off x="3713655" y="1936921"/>
            <a:ext cx="505097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F1C9E6-970F-CC3C-4B53-6D85BD774823}"/>
              </a:ext>
            </a:extLst>
          </p:cNvPr>
          <p:cNvSpPr txBox="1"/>
          <p:nvPr/>
        </p:nvSpPr>
        <p:spPr>
          <a:xfrm>
            <a:off x="2511763" y="146015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809D762-A243-390C-A346-1CCF8A3E3D2A}"/>
              </a:ext>
            </a:extLst>
          </p:cNvPr>
          <p:cNvCxnSpPr>
            <a:cxnSpLocks/>
            <a:endCxn id="63" idx="0"/>
          </p:cNvCxnSpPr>
          <p:nvPr/>
        </p:nvCxnSpPr>
        <p:spPr>
          <a:xfrm rot="16200000" flipH="1">
            <a:off x="2582396" y="2093283"/>
            <a:ext cx="624610" cy="5467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E913E4-ACDD-6E1D-1B4F-3F69AEB93F7A}"/>
              </a:ext>
            </a:extLst>
          </p:cNvPr>
          <p:cNvSpPr txBox="1"/>
          <p:nvPr/>
        </p:nvSpPr>
        <p:spPr>
          <a:xfrm>
            <a:off x="2698375" y="2167562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F7BD77-7E46-2C7B-A914-93C9B42830A3}"/>
              </a:ext>
            </a:extLst>
          </p:cNvPr>
          <p:cNvCxnSpPr/>
          <p:nvPr/>
        </p:nvCxnSpPr>
        <p:spPr>
          <a:xfrm>
            <a:off x="4410444" y="2786744"/>
            <a:ext cx="505097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10F4A7-3A57-5745-9E39-F2179670292F}"/>
              </a:ext>
            </a:extLst>
          </p:cNvPr>
          <p:cNvSpPr txBox="1"/>
          <p:nvPr/>
        </p:nvSpPr>
        <p:spPr>
          <a:xfrm>
            <a:off x="5343192" y="260130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CDist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B2F9D3-870B-4500-1E18-C920CFAC6A46}"/>
              </a:ext>
            </a:extLst>
          </p:cNvPr>
          <p:cNvCxnSpPr/>
          <p:nvPr/>
        </p:nvCxnSpPr>
        <p:spPr>
          <a:xfrm>
            <a:off x="5310285" y="2784726"/>
            <a:ext cx="505097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3268C1-FDE4-B054-8828-685CD6690510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 flipV="1">
            <a:off x="3433689" y="2794251"/>
            <a:ext cx="568940" cy="13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D471B3-A422-6726-C034-6E17E8F8551A}"/>
              </a:ext>
            </a:extLst>
          </p:cNvPr>
          <p:cNvCxnSpPr>
            <a:cxnSpLocks/>
          </p:cNvCxnSpPr>
          <p:nvPr/>
        </p:nvCxnSpPr>
        <p:spPr>
          <a:xfrm flipV="1">
            <a:off x="4217955" y="2902160"/>
            <a:ext cx="0" cy="39107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9363C4-1B1D-2EDB-F384-E096BCC6A3C2}"/>
              </a:ext>
            </a:extLst>
          </p:cNvPr>
          <p:cNvSpPr txBox="1"/>
          <p:nvPr/>
        </p:nvSpPr>
        <p:spPr>
          <a:xfrm>
            <a:off x="3849676" y="2973657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E78970-9A92-E7B2-C574-D85BA42C9795}"/>
              </a:ext>
            </a:extLst>
          </p:cNvPr>
          <p:cNvSpPr txBox="1"/>
          <p:nvPr/>
        </p:nvSpPr>
        <p:spPr>
          <a:xfrm>
            <a:off x="3051347" y="3929523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3F56189-3488-CF3E-721F-56AA88D94493}"/>
              </a:ext>
            </a:extLst>
          </p:cNvPr>
          <p:cNvCxnSpPr/>
          <p:nvPr/>
        </p:nvCxnSpPr>
        <p:spPr>
          <a:xfrm>
            <a:off x="3045687" y="4126360"/>
            <a:ext cx="505097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0E0A721-DF76-0744-4978-8BB99254B8A4}"/>
              </a:ext>
            </a:extLst>
          </p:cNvPr>
          <p:cNvSpPr txBox="1"/>
          <p:nvPr/>
        </p:nvSpPr>
        <p:spPr>
          <a:xfrm>
            <a:off x="3996655" y="392952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CDist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C5E15B4-ED3D-BD7F-BD25-2618ABA68D3C}"/>
              </a:ext>
            </a:extLst>
          </p:cNvPr>
          <p:cNvCxnSpPr/>
          <p:nvPr/>
        </p:nvCxnSpPr>
        <p:spPr>
          <a:xfrm>
            <a:off x="3945528" y="4124342"/>
            <a:ext cx="505097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B332C7-C5DC-8A32-6CC1-5A03D4DCE5EB}"/>
              </a:ext>
            </a:extLst>
          </p:cNvPr>
          <p:cNvCxnSpPr>
            <a:cxnSpLocks/>
          </p:cNvCxnSpPr>
          <p:nvPr/>
        </p:nvCxnSpPr>
        <p:spPr>
          <a:xfrm flipV="1">
            <a:off x="2853198" y="4241776"/>
            <a:ext cx="0" cy="35531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DF33304-5C5D-C209-1C96-34596DB267A1}"/>
              </a:ext>
            </a:extLst>
          </p:cNvPr>
          <p:cNvSpPr txBox="1"/>
          <p:nvPr/>
        </p:nvSpPr>
        <p:spPr>
          <a:xfrm>
            <a:off x="2827806" y="4337194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9422B27-DE55-18D7-4D94-F29766599941}"/>
              </a:ext>
            </a:extLst>
          </p:cNvPr>
          <p:cNvSpPr/>
          <p:nvPr/>
        </p:nvSpPr>
        <p:spPr>
          <a:xfrm>
            <a:off x="2147254" y="1130751"/>
            <a:ext cx="2296741" cy="101822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D7ED0B-7A29-11C6-53D5-88E57AA94321}"/>
              </a:ext>
            </a:extLst>
          </p:cNvPr>
          <p:cNvSpPr txBox="1"/>
          <p:nvPr/>
        </p:nvSpPr>
        <p:spPr>
          <a:xfrm>
            <a:off x="4114737" y="11396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E6F411B-CC47-114F-F857-4F8A01D3983B}"/>
              </a:ext>
            </a:extLst>
          </p:cNvPr>
          <p:cNvSpPr/>
          <p:nvPr/>
        </p:nvSpPr>
        <p:spPr>
          <a:xfrm>
            <a:off x="3776436" y="2482743"/>
            <a:ext cx="2296741" cy="101822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F61A970-EECA-450C-F7D5-AB599738F383}"/>
              </a:ext>
            </a:extLst>
          </p:cNvPr>
          <p:cNvSpPr txBox="1"/>
          <p:nvPr/>
        </p:nvSpPr>
        <p:spPr>
          <a:xfrm>
            <a:off x="5755832" y="249332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42A040A-E896-89CB-EDD7-3535D9C9EFF5}"/>
              </a:ext>
            </a:extLst>
          </p:cNvPr>
          <p:cNvSpPr/>
          <p:nvPr/>
        </p:nvSpPr>
        <p:spPr>
          <a:xfrm>
            <a:off x="2414702" y="3834735"/>
            <a:ext cx="2296741" cy="101822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B7CFFDF-349B-7813-20CD-0B3BA488BB52}"/>
              </a:ext>
            </a:extLst>
          </p:cNvPr>
          <p:cNvSpPr txBox="1"/>
          <p:nvPr/>
        </p:nvSpPr>
        <p:spPr>
          <a:xfrm>
            <a:off x="4390844" y="383335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2103E4-F41D-6287-5E4F-9E835D1F4E32}"/>
              </a:ext>
            </a:extLst>
          </p:cNvPr>
          <p:cNvSpPr txBox="1"/>
          <p:nvPr/>
        </p:nvSpPr>
        <p:spPr>
          <a:xfrm>
            <a:off x="2074727" y="2346788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3642281-E8F0-EF70-B5D7-6E0630B50A65}"/>
              </a:ext>
            </a:extLst>
          </p:cNvPr>
          <p:cNvCxnSpPr>
            <a:cxnSpLocks/>
            <a:stCxn id="76" idx="0"/>
            <a:endCxn id="61" idx="0"/>
          </p:cNvCxnSpPr>
          <p:nvPr/>
        </p:nvCxnSpPr>
        <p:spPr>
          <a:xfrm rot="16200000" flipV="1">
            <a:off x="3367116" y="1805667"/>
            <a:ext cx="12076" cy="1734260"/>
          </a:xfrm>
          <a:prstGeom prst="bentConnector3">
            <a:avLst>
              <a:gd name="adj1" fmla="val 2045595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9ACEB8F-07EF-BC10-DF8E-16981BC8C76E}"/>
              </a:ext>
            </a:extLst>
          </p:cNvPr>
          <p:cNvSpPr txBox="1"/>
          <p:nvPr/>
        </p:nvSpPr>
        <p:spPr>
          <a:xfrm>
            <a:off x="2075788" y="305372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2856810-ACC3-FB77-857A-85D0578BDC71}"/>
              </a:ext>
            </a:extLst>
          </p:cNvPr>
          <p:cNvSpPr txBox="1"/>
          <p:nvPr/>
        </p:nvSpPr>
        <p:spPr>
          <a:xfrm>
            <a:off x="4411971" y="2586005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490D4DD-2B27-C17D-C7EA-F9FAD6566BDB}"/>
              </a:ext>
            </a:extLst>
          </p:cNvPr>
          <p:cNvSpPr txBox="1"/>
          <p:nvPr/>
        </p:nvSpPr>
        <p:spPr>
          <a:xfrm>
            <a:off x="2887582" y="3585003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875786E-0379-E967-B366-9BA8B1380F72}"/>
              </a:ext>
            </a:extLst>
          </p:cNvPr>
          <p:cNvSpPr txBox="1"/>
          <p:nvPr/>
        </p:nvSpPr>
        <p:spPr>
          <a:xfrm>
            <a:off x="5508867" y="4531717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B505E9E8-1782-7AAE-B582-05286E675F8D}"/>
              </a:ext>
            </a:extLst>
          </p:cNvPr>
          <p:cNvSpPr/>
          <p:nvPr/>
        </p:nvSpPr>
        <p:spPr>
          <a:xfrm>
            <a:off x="503040" y="3531395"/>
            <a:ext cx="550242" cy="2440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E2CC11EE-01A5-10A0-A923-5190B02AF336}"/>
              </a:ext>
            </a:extLst>
          </p:cNvPr>
          <p:cNvCxnSpPr>
            <a:cxnSpLocks/>
            <a:stCxn id="74" idx="1"/>
            <a:endCxn id="51" idx="0"/>
          </p:cNvCxnSpPr>
          <p:nvPr/>
        </p:nvCxnSpPr>
        <p:spPr>
          <a:xfrm rot="10800000" flipV="1">
            <a:off x="1506510" y="1936730"/>
            <a:ext cx="848337" cy="1607886"/>
          </a:xfrm>
          <a:prstGeom prst="bent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874A5EB-3A7C-114D-6CA9-83FED9917DD5}"/>
              </a:ext>
            </a:extLst>
          </p:cNvPr>
          <p:cNvSpPr txBox="1"/>
          <p:nvPr/>
        </p:nvSpPr>
        <p:spPr>
          <a:xfrm>
            <a:off x="1815761" y="378596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CD87F2A3-2A55-098C-5865-C5632FBFA88C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771010" y="1831075"/>
            <a:ext cx="1723300" cy="1703782"/>
          </a:xfrm>
          <a:prstGeom prst="bentConnector3">
            <a:avLst>
              <a:gd name="adj1" fmla="val 114484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F0BC2290-815B-7CC1-8915-7F45C3242FF9}"/>
              </a:ext>
            </a:extLst>
          </p:cNvPr>
          <p:cNvSpPr txBox="1"/>
          <p:nvPr/>
        </p:nvSpPr>
        <p:spPr>
          <a:xfrm>
            <a:off x="939899" y="1406630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FA8D5-018D-93E7-4699-0DCDC908B7C9}"/>
              </a:ext>
            </a:extLst>
          </p:cNvPr>
          <p:cNvSpPr txBox="1"/>
          <p:nvPr/>
        </p:nvSpPr>
        <p:spPr>
          <a:xfrm>
            <a:off x="2375600" y="116682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6CD79A-55C9-CFAB-FDFE-725196A62202}"/>
              </a:ext>
            </a:extLst>
          </p:cNvPr>
          <p:cNvSpPr/>
          <p:nvPr/>
        </p:nvSpPr>
        <p:spPr>
          <a:xfrm>
            <a:off x="4018843" y="3199740"/>
            <a:ext cx="435938" cy="246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53BF39-9C2E-6E93-6961-1AF393B8493D}"/>
              </a:ext>
            </a:extLst>
          </p:cNvPr>
          <p:cNvSpPr txBox="1"/>
          <p:nvPr/>
        </p:nvSpPr>
        <p:spPr>
          <a:xfrm>
            <a:off x="4021903" y="3213939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2375A3A-C6A1-D811-3449-95D04A243758}"/>
              </a:ext>
            </a:extLst>
          </p:cNvPr>
          <p:cNvSpPr/>
          <p:nvPr/>
        </p:nvSpPr>
        <p:spPr>
          <a:xfrm>
            <a:off x="2631563" y="4587848"/>
            <a:ext cx="435938" cy="246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8B19C-14A2-935F-20B0-7BBDB0AAB7EE}"/>
              </a:ext>
            </a:extLst>
          </p:cNvPr>
          <p:cNvSpPr txBox="1"/>
          <p:nvPr/>
        </p:nvSpPr>
        <p:spPr>
          <a:xfrm>
            <a:off x="2634623" y="4602047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2ABA5-EEE8-F601-ED0A-479444A0661A}"/>
              </a:ext>
            </a:extLst>
          </p:cNvPr>
          <p:cNvSpPr txBox="1"/>
          <p:nvPr/>
        </p:nvSpPr>
        <p:spPr>
          <a:xfrm>
            <a:off x="515157" y="3544616"/>
            <a:ext cx="53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T_R13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D35EAA-3304-3129-C41E-B7AF40960694}"/>
              </a:ext>
            </a:extLst>
          </p:cNvPr>
          <p:cNvSpPr/>
          <p:nvPr/>
        </p:nvSpPr>
        <p:spPr>
          <a:xfrm>
            <a:off x="1228780" y="3531395"/>
            <a:ext cx="550242" cy="2440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509493-5841-51A7-78AB-FE04B043BDCA}"/>
              </a:ext>
            </a:extLst>
          </p:cNvPr>
          <p:cNvSpPr txBox="1"/>
          <p:nvPr/>
        </p:nvSpPr>
        <p:spPr>
          <a:xfrm>
            <a:off x="1240897" y="3544616"/>
            <a:ext cx="53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T_R31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BE2461-399D-C51F-48E8-DE777D13D33A}"/>
              </a:ext>
            </a:extLst>
          </p:cNvPr>
          <p:cNvSpPr/>
          <p:nvPr/>
        </p:nvSpPr>
        <p:spPr>
          <a:xfrm>
            <a:off x="4917978" y="4117682"/>
            <a:ext cx="550242" cy="2440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1C8764-7CD1-8EC0-0637-3756B4FEFE61}"/>
              </a:ext>
            </a:extLst>
          </p:cNvPr>
          <p:cNvSpPr txBox="1"/>
          <p:nvPr/>
        </p:nvSpPr>
        <p:spPr>
          <a:xfrm>
            <a:off x="4930095" y="4130903"/>
            <a:ext cx="53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T_R12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C4D65EF-1D6C-EDB3-D8F7-92014D428BDF}"/>
              </a:ext>
            </a:extLst>
          </p:cNvPr>
          <p:cNvSpPr/>
          <p:nvPr/>
        </p:nvSpPr>
        <p:spPr>
          <a:xfrm>
            <a:off x="5529837" y="4111121"/>
            <a:ext cx="550242" cy="249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E88951-891C-D84C-AC85-8AFCF2506A99}"/>
              </a:ext>
            </a:extLst>
          </p:cNvPr>
          <p:cNvSpPr txBox="1"/>
          <p:nvPr/>
        </p:nvSpPr>
        <p:spPr>
          <a:xfrm>
            <a:off x="5541954" y="4124342"/>
            <a:ext cx="53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T_R21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11D146-0970-CB20-D8AD-D21E47FF9784}"/>
              </a:ext>
            </a:extLst>
          </p:cNvPr>
          <p:cNvSpPr/>
          <p:nvPr/>
        </p:nvSpPr>
        <p:spPr>
          <a:xfrm>
            <a:off x="2228295" y="2653538"/>
            <a:ext cx="550242" cy="2440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D3FB99-AF0F-C662-C6E6-0F58092118E8}"/>
              </a:ext>
            </a:extLst>
          </p:cNvPr>
          <p:cNvSpPr txBox="1"/>
          <p:nvPr/>
        </p:nvSpPr>
        <p:spPr>
          <a:xfrm>
            <a:off x="2240412" y="2666759"/>
            <a:ext cx="53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T_R23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E4ECC06-2082-1129-19EC-2E7D0840F468}"/>
              </a:ext>
            </a:extLst>
          </p:cNvPr>
          <p:cNvSpPr/>
          <p:nvPr/>
        </p:nvSpPr>
        <p:spPr>
          <a:xfrm>
            <a:off x="2890349" y="2665744"/>
            <a:ext cx="550242" cy="2440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A24742-6B05-F9CD-7DEA-8D6885576B8C}"/>
              </a:ext>
            </a:extLst>
          </p:cNvPr>
          <p:cNvSpPr txBox="1"/>
          <p:nvPr/>
        </p:nvSpPr>
        <p:spPr>
          <a:xfrm>
            <a:off x="2902466" y="2678965"/>
            <a:ext cx="53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T_R32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2FBE79-F187-53D8-AA79-BCC1A62198AC}"/>
              </a:ext>
            </a:extLst>
          </p:cNvPr>
          <p:cNvSpPr/>
          <p:nvPr/>
        </p:nvSpPr>
        <p:spPr>
          <a:xfrm>
            <a:off x="2354846" y="1823392"/>
            <a:ext cx="478371" cy="2287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DD3BA0-824C-2CD4-13C6-A207921B1449}"/>
              </a:ext>
            </a:extLst>
          </p:cNvPr>
          <p:cNvSpPr txBox="1"/>
          <p:nvPr/>
        </p:nvSpPr>
        <p:spPr>
          <a:xfrm>
            <a:off x="2354846" y="1821314"/>
            <a:ext cx="47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T_AA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F2988EA-B48F-093E-B69B-85EEBADA1496}"/>
              </a:ext>
            </a:extLst>
          </p:cNvPr>
          <p:cNvSpPr/>
          <p:nvPr/>
        </p:nvSpPr>
        <p:spPr>
          <a:xfrm>
            <a:off x="4002629" y="2680913"/>
            <a:ext cx="478371" cy="2287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3C9983-ADC5-BC40-FFB2-CAB21FB19F60}"/>
              </a:ext>
            </a:extLst>
          </p:cNvPr>
          <p:cNvSpPr txBox="1"/>
          <p:nvPr/>
        </p:nvSpPr>
        <p:spPr>
          <a:xfrm>
            <a:off x="4002629" y="2678835"/>
            <a:ext cx="47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T_AA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F6B727A-2D7E-8848-7359-5F0D1E5285E6}"/>
              </a:ext>
            </a:extLst>
          </p:cNvPr>
          <p:cNvSpPr/>
          <p:nvPr/>
        </p:nvSpPr>
        <p:spPr>
          <a:xfrm>
            <a:off x="2628448" y="4006371"/>
            <a:ext cx="478371" cy="2287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968848-CAA6-82F9-FBF9-6407F7FF9F78}"/>
              </a:ext>
            </a:extLst>
          </p:cNvPr>
          <p:cNvSpPr txBox="1"/>
          <p:nvPr/>
        </p:nvSpPr>
        <p:spPr>
          <a:xfrm>
            <a:off x="2628448" y="4004293"/>
            <a:ext cx="47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T_AA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C95CD29-A225-C610-E7FB-836537B9C9A7}"/>
              </a:ext>
            </a:extLst>
          </p:cNvPr>
          <p:cNvSpPr/>
          <p:nvPr/>
        </p:nvSpPr>
        <p:spPr>
          <a:xfrm>
            <a:off x="3289187" y="1809919"/>
            <a:ext cx="502375" cy="2219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5409AB-932F-38A6-1ADB-E0432FB19373}"/>
              </a:ext>
            </a:extLst>
          </p:cNvPr>
          <p:cNvSpPr txBox="1"/>
          <p:nvPr/>
        </p:nvSpPr>
        <p:spPr>
          <a:xfrm>
            <a:off x="3289187" y="1808196"/>
            <a:ext cx="502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C2071E3-29F3-FE33-E999-19DAE203080D}"/>
              </a:ext>
            </a:extLst>
          </p:cNvPr>
          <p:cNvSpPr/>
          <p:nvPr/>
        </p:nvSpPr>
        <p:spPr>
          <a:xfrm>
            <a:off x="4888420" y="2638570"/>
            <a:ext cx="502375" cy="2219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5B05CE-BFF3-F99D-1EA4-F7911360B98E}"/>
              </a:ext>
            </a:extLst>
          </p:cNvPr>
          <p:cNvSpPr txBox="1"/>
          <p:nvPr/>
        </p:nvSpPr>
        <p:spPr>
          <a:xfrm>
            <a:off x="4888420" y="2636847"/>
            <a:ext cx="502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8AF5F20-106A-7EEB-E442-627404D5D564}"/>
              </a:ext>
            </a:extLst>
          </p:cNvPr>
          <p:cNvSpPr/>
          <p:nvPr/>
        </p:nvSpPr>
        <p:spPr>
          <a:xfrm>
            <a:off x="3530263" y="3995878"/>
            <a:ext cx="502375" cy="2219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ECF792-A629-7384-4A19-D825523C9B4E}"/>
              </a:ext>
            </a:extLst>
          </p:cNvPr>
          <p:cNvSpPr txBox="1"/>
          <p:nvPr/>
        </p:nvSpPr>
        <p:spPr>
          <a:xfrm>
            <a:off x="3530263" y="3994155"/>
            <a:ext cx="502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4E46D-3737-3612-2D36-3FAF23DAB932}"/>
              </a:ext>
            </a:extLst>
          </p:cNvPr>
          <p:cNvSpPr txBox="1"/>
          <p:nvPr/>
        </p:nvSpPr>
        <p:spPr>
          <a:xfrm>
            <a:off x="3399261" y="2616852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C23E0B-0896-A62B-159F-0C7CD3B9ECD1}"/>
              </a:ext>
            </a:extLst>
          </p:cNvPr>
          <p:cNvCxnSpPr>
            <a:cxnSpLocks/>
          </p:cNvCxnSpPr>
          <p:nvPr/>
        </p:nvCxnSpPr>
        <p:spPr>
          <a:xfrm flipH="1" flipV="1">
            <a:off x="2440101" y="2045795"/>
            <a:ext cx="632" cy="59436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1C424B-3509-8A6F-5B61-65C6E6953895}"/>
              </a:ext>
            </a:extLst>
          </p:cNvPr>
          <p:cNvSpPr txBox="1"/>
          <p:nvPr/>
        </p:nvSpPr>
        <p:spPr>
          <a:xfrm>
            <a:off x="3469681" y="224806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A20D48-A966-33EA-8D15-23E2008475F9}"/>
              </a:ext>
            </a:extLst>
          </p:cNvPr>
          <p:cNvCxnSpPr>
            <a:cxnSpLocks/>
          </p:cNvCxnSpPr>
          <p:nvPr/>
        </p:nvCxnSpPr>
        <p:spPr>
          <a:xfrm>
            <a:off x="4492233" y="2884875"/>
            <a:ext cx="1283583" cy="1220417"/>
          </a:xfrm>
          <a:prstGeom prst="bent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C884C0-351D-2C4D-B639-B568643CEFB9}"/>
              </a:ext>
            </a:extLst>
          </p:cNvPr>
          <p:cNvSpPr txBox="1"/>
          <p:nvPr/>
        </p:nvSpPr>
        <p:spPr>
          <a:xfrm>
            <a:off x="5706998" y="347486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7FBD26E-3E36-9709-1024-0D8EA00CC429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 flipH="1">
            <a:off x="4386404" y="2934013"/>
            <a:ext cx="120049" cy="2722274"/>
          </a:xfrm>
          <a:prstGeom prst="bentConnector4">
            <a:avLst>
              <a:gd name="adj1" fmla="val -190422"/>
              <a:gd name="adj2" fmla="val 87535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2DDC908-4B9E-4353-120C-766631CA7AFD}"/>
              </a:ext>
            </a:extLst>
          </p:cNvPr>
          <p:cNvCxnSpPr>
            <a:cxnSpLocks/>
            <a:stCxn id="80" idx="0"/>
            <a:endCxn id="53" idx="1"/>
          </p:cNvCxnSpPr>
          <p:nvPr/>
        </p:nvCxnSpPr>
        <p:spPr>
          <a:xfrm rot="16200000" flipH="1">
            <a:off x="3777086" y="3093310"/>
            <a:ext cx="242026" cy="2063992"/>
          </a:xfrm>
          <a:prstGeom prst="bentConnector4">
            <a:avLst>
              <a:gd name="adj1" fmla="val -94453"/>
              <a:gd name="adj2" fmla="val 92060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DB907BC-4B72-2A5C-C538-24C9DE3DB636}"/>
              </a:ext>
            </a:extLst>
          </p:cNvPr>
          <p:cNvCxnSpPr>
            <a:cxnSpLocks/>
            <a:stCxn id="53" idx="0"/>
          </p:cNvCxnSpPr>
          <p:nvPr/>
        </p:nvCxnSpPr>
        <p:spPr>
          <a:xfrm rot="16200000" flipV="1">
            <a:off x="4196678" y="3131874"/>
            <a:ext cx="1214325" cy="783734"/>
          </a:xfrm>
          <a:prstGeom prst="bentConnector3">
            <a:avLst>
              <a:gd name="adj1" fmla="val 83467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7CAA46-FDA4-9D7F-0E72-1A5EB81EEAD8}"/>
              </a:ext>
            </a:extLst>
          </p:cNvPr>
          <p:cNvSpPr txBox="1"/>
          <p:nvPr/>
        </p:nvSpPr>
        <p:spPr>
          <a:xfrm>
            <a:off x="4617866" y="3084324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CGen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E07D44E-DDD4-EC17-08B7-1AA21933DFB2}"/>
              </a:ext>
            </a:extLst>
          </p:cNvPr>
          <p:cNvCxnSpPr>
            <a:cxnSpLocks/>
            <a:stCxn id="80" idx="1"/>
            <a:endCxn id="36" idx="2"/>
          </p:cNvCxnSpPr>
          <p:nvPr/>
        </p:nvCxnSpPr>
        <p:spPr>
          <a:xfrm rot="10800000">
            <a:off x="780770" y="3775449"/>
            <a:ext cx="1847679" cy="344261"/>
          </a:xfrm>
          <a:prstGeom prst="bent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B5F3B3-B4C9-786C-F37D-202CBD03EC5A}"/>
              </a:ext>
            </a:extLst>
          </p:cNvPr>
          <p:cNvSpPr txBox="1"/>
          <p:nvPr/>
        </p:nvSpPr>
        <p:spPr>
          <a:xfrm>
            <a:off x="842387" y="4102408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A9E8022-0EA6-921E-29E6-31F4C4C147CA}"/>
              </a:ext>
            </a:extLst>
          </p:cNvPr>
          <p:cNvSpPr txBox="1"/>
          <p:nvPr/>
        </p:nvSpPr>
        <p:spPr>
          <a:xfrm>
            <a:off x="1403592" y="1723917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CTr_A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A9D2B1B-D435-34E4-575D-C87CE023637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1994540" y="3287416"/>
            <a:ext cx="223892" cy="1199955"/>
          </a:xfrm>
          <a:prstGeom prst="bentConnector2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6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Augusto Duraes De Faria</dc:creator>
  <cp:lastModifiedBy>Victor Augusto Duraes De Faria</cp:lastModifiedBy>
  <cp:revision>8</cp:revision>
  <dcterms:created xsi:type="dcterms:W3CDTF">2023-06-04T19:29:02Z</dcterms:created>
  <dcterms:modified xsi:type="dcterms:W3CDTF">2023-06-04T21:06:32Z</dcterms:modified>
</cp:coreProperties>
</file>