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5DBF-5CAC-4C84-8953-D4246E7D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B589B-ED2B-4A53-8F84-6D58DF4D9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09671-212B-44B2-96E0-C1D6358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1D4A8-917D-4CC5-8E80-72811389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0A2D5-C1E6-451C-BA6B-D978B1B2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7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9238D-2F1F-4418-89A4-F0D14854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F761C1-96BB-4A76-8CE5-378B58A4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5002-40B8-4E92-BC16-93CBB66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7EC8A-30FE-465D-A232-12C97678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C39C0-6F62-48B7-AF0E-DEB56BC8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092C9-270F-4D6B-9A05-A65474BF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4A9870-61E4-432C-81B4-B431391F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0FD07-F831-499C-931C-67528ABF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06D6C-0B54-49A8-9BF7-B3796DA7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6C590-1734-4711-98CE-C0A2B631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D4194-BDC7-4D40-ABE4-D1A74AB2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306A4-6A73-41CE-98DF-08F08C4F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CB27-2120-4CBC-BA9E-F9C59318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1E6A2-AB9D-4157-A5C9-088E8A7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2076E-9A8B-4B48-A967-9714431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E52A0-1BF7-43CC-B0A5-3F8243CC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40CFA-EBA2-474A-85DA-7D9A511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4F7C6-2EBD-4496-934B-E66F26A5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FBDA5-251B-4D70-8636-95780419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7B075-9235-476C-A937-E269068D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1CFF-E40D-4527-AB14-B5D0B1C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8DC45-0758-46C6-869E-CA34D5CA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5D98A0-27BE-4343-B925-55A517D83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82F797-E6E4-4B71-AF4C-B2C1A5EA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0D3F7-99B2-4070-BE74-E9A90962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1DF20-92EB-4DFB-8C25-AE4DA949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11F2-7E8C-4366-914E-E3B4983D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35CABB-49D3-40FE-B924-7425951B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C6BF9D-E472-4397-B134-AA38E359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7B61DB-B5A0-423C-85CA-A9CBD6383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F20CF-1458-4BEB-88F2-24AC774F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87314B-690E-4F84-9366-5CB5841A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1D89F9-DD9D-4CB7-9F40-88162D80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758151-0189-4715-A953-E202865D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6915B-B185-4014-8F14-25C7F7CE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BBCD1D-B232-4D24-B873-1BDBD44E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F5EE9C-775F-4B4F-8A6D-7D8DBC4B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FA9F64-577B-416F-8B9F-72FBC9C6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A08CE5-8501-43B7-ACBD-B002042F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B4F685-30E1-4298-A67F-91F3E8E1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11CDC-22D6-4102-A4E1-DE24A025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1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8FA86-030A-4700-996F-618CC499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9F63A-3B49-4372-A745-B58E5928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83601-FE1F-4EAB-A6CB-96D3D082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5320D6-E13C-4C0C-9E45-91F1339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9A16D-4FAB-49BD-9B1B-615F4C36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BBF88-5F52-4C9F-9042-1132BF13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29950-E0D5-48CB-ACD6-A074C5A7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17CE8-0C77-4C76-8783-6F263DB93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E45A9-62DE-4F3F-857A-6E253130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08DC5-AB5F-4712-9C7E-8556ABB6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26559E-867D-4917-9B6E-A82B59D4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E8B7E-526E-46FB-A5E0-93667DF5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97B41B-815D-4222-BB51-55E6577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5F0D2-3616-4E18-87D2-E27B9BAC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240EFE-4E70-4EE3-AEB2-EB3E079BA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BD51-E24B-4A47-8A15-C0C8FFAE5E66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AF568-1142-42C5-8AD5-07C221DF7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2F523-4630-4654-B6B5-4BC46BB4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2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D76969-42CE-4ACE-9F59-E2B3E443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19350" cy="1445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/>
              <p:nvPr/>
            </p:nvSpPr>
            <p:spPr>
              <a:xfrm>
                <a:off x="4019350" y="0"/>
                <a:ext cx="2108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=−30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=−90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0"/>
                <a:ext cx="2108975" cy="923330"/>
              </a:xfrm>
              <a:prstGeom prst="rect">
                <a:avLst/>
              </a:prstGeom>
              <a:blipFill>
                <a:blip r:embed="rId3"/>
                <a:stretch>
                  <a:fillRect l="-2312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F64EB2B-DCFA-4974-8C98-DC0708A5120F}"/>
              </a:ext>
            </a:extLst>
          </p:cNvPr>
          <p:cNvSpPr txBox="1"/>
          <p:nvPr/>
        </p:nvSpPr>
        <p:spPr>
          <a:xfrm>
            <a:off x="4019350" y="923330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370092-D2DF-41AE-87A1-8AF8FF0EB2BB}"/>
                  </a:ext>
                </a:extLst>
              </p:cNvPr>
              <p:cNvSpPr txBox="1"/>
              <p:nvPr/>
            </p:nvSpPr>
            <p:spPr>
              <a:xfrm>
                <a:off x="4019350" y="1445342"/>
                <a:ext cx="3052759" cy="91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2.2.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370092-D2DF-41AE-87A1-8AF8FF0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1445342"/>
                <a:ext cx="3052759" cy="913392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0A42378-BFF6-41E9-9C0F-68F74F082642}"/>
                  </a:ext>
                </a:extLst>
              </p:cNvPr>
              <p:cNvSpPr txBox="1"/>
              <p:nvPr/>
            </p:nvSpPr>
            <p:spPr>
              <a:xfrm>
                <a:off x="4019350" y="2364376"/>
                <a:ext cx="3367781" cy="96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25.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20.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0A42378-BFF6-41E9-9C0F-68F74F08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2364376"/>
                <a:ext cx="3367781" cy="965264"/>
              </a:xfrm>
              <a:prstGeom prst="rect">
                <a:avLst/>
              </a:prstGeom>
              <a:blipFill>
                <a:blip r:embed="rId5"/>
                <a:stretch>
                  <a:fillRect b="-1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CE9032-FA62-4DD8-BADD-9893FDE7DF2D}"/>
                  </a:ext>
                </a:extLst>
              </p:cNvPr>
              <p:cNvSpPr txBox="1"/>
              <p:nvPr/>
            </p:nvSpPr>
            <p:spPr>
              <a:xfrm>
                <a:off x="4019350" y="3429000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 err="1">
                    <a:solidFill>
                      <a:srgbClr val="00B0F0"/>
                    </a:solidFill>
                  </a:rPr>
                  <a:t>Superamortecimento</a:t>
                </a:r>
                <a:r>
                  <a:rPr lang="pt-BR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CE9032-FA62-4DD8-BADD-9893FDE7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3429000"/>
                <a:ext cx="2850332" cy="646331"/>
              </a:xfrm>
              <a:prstGeom prst="rect">
                <a:avLst/>
              </a:prstGeom>
              <a:blipFill>
                <a:blip r:embed="rId6"/>
                <a:stretch>
                  <a:fillRect l="-1709" t="-5660" r="-855" b="-1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6AEA72-2254-47F8-93E4-3081333C2418}"/>
              </a:ext>
            </a:extLst>
          </p:cNvPr>
          <p:cNvSpPr txBox="1"/>
          <p:nvPr/>
        </p:nvSpPr>
        <p:spPr>
          <a:xfrm>
            <a:off x="7455929" y="1509066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a tensão v(t);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8FE13-0258-490D-99AC-B99D23BFF6FF}"/>
                  </a:ext>
                </a:extLst>
              </p:cNvPr>
              <p:cNvSpPr txBox="1"/>
              <p:nvPr/>
            </p:nvSpPr>
            <p:spPr>
              <a:xfrm>
                <a:off x="7455929" y="1878398"/>
                <a:ext cx="2766527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1.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2.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1,2=−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8FE13-0258-490D-99AC-B99D23BFF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1878398"/>
                <a:ext cx="2766527" cy="715645"/>
              </a:xfrm>
              <a:prstGeom prst="rect">
                <a:avLst/>
              </a:prstGeom>
              <a:blipFill>
                <a:blip r:embed="rId7"/>
                <a:stretch>
                  <a:fillRect l="-1762" t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F69211-01FB-42AC-BC09-03E44F81872E}"/>
                  </a:ext>
                </a:extLst>
              </p:cNvPr>
              <p:cNvSpPr txBox="1"/>
              <p:nvPr/>
            </p:nvSpPr>
            <p:spPr>
              <a:xfrm>
                <a:off x="7455929" y="2847008"/>
                <a:ext cx="18814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2=−90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F69211-01FB-42AC-BC09-03E44F81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2847008"/>
                <a:ext cx="1881412" cy="923330"/>
              </a:xfrm>
              <a:prstGeom prst="rect">
                <a:avLst/>
              </a:prstGeom>
              <a:blipFill>
                <a:blip r:embed="rId8"/>
                <a:stretch>
                  <a:fillRect l="-2589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760D6A-3437-4561-A7BF-5E440B3C3130}"/>
                  </a:ext>
                </a:extLst>
              </p:cNvPr>
              <p:cNvSpPr txBox="1"/>
              <p:nvPr/>
            </p:nvSpPr>
            <p:spPr>
              <a:xfrm>
                <a:off x="7455929" y="3770338"/>
                <a:ext cx="2970429" cy="117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v(t) e fazendo t =0: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1+4.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2=750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760D6A-3437-4561-A7BF-5E440B3C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3770338"/>
                <a:ext cx="2970429" cy="1176989"/>
              </a:xfrm>
              <a:prstGeom prst="rect">
                <a:avLst/>
              </a:prstGeom>
              <a:blipFill>
                <a:blip r:embed="rId9"/>
                <a:stretch>
                  <a:fillRect l="-1643" t="-2577" r="-1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F6B4D8E-C58E-4675-AC46-4669D1B13828}"/>
                  </a:ext>
                </a:extLst>
              </p:cNvPr>
              <p:cNvSpPr txBox="1"/>
              <p:nvPr/>
            </p:nvSpPr>
            <p:spPr>
              <a:xfrm>
                <a:off x="4019349" y="4075331"/>
                <a:ext cx="2900153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F6B4D8E-C58E-4675-AC46-4669D1B1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9" y="4075331"/>
                <a:ext cx="2900153" cy="958980"/>
              </a:xfrm>
              <a:prstGeom prst="rect">
                <a:avLst/>
              </a:prstGeom>
              <a:blipFill>
                <a:blip r:embed="rId10"/>
                <a:stretch>
                  <a:fillRect l="-1681" t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A9E2FDE-06BF-4716-BCE1-94EBD82BCD33}"/>
                  </a:ext>
                </a:extLst>
              </p:cNvPr>
              <p:cNvSpPr txBox="1"/>
              <p:nvPr/>
            </p:nvSpPr>
            <p:spPr>
              <a:xfrm>
                <a:off x="4019349" y="4988723"/>
                <a:ext cx="3436582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Usando Lei de Ohm: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A9E2FDE-06BF-4716-BCE1-94EBD82B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9" y="4988723"/>
                <a:ext cx="3436582" cy="896912"/>
              </a:xfrm>
              <a:prstGeom prst="rect">
                <a:avLst/>
              </a:prstGeom>
              <a:blipFill>
                <a:blip r:embed="rId11"/>
                <a:stretch>
                  <a:fillRect l="-1418" t="-3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7ED7B16-8C32-42A0-AA9A-B91F63C11796}"/>
                  </a:ext>
                </a:extLst>
              </p:cNvPr>
              <p:cNvSpPr txBox="1"/>
              <p:nvPr/>
            </p:nvSpPr>
            <p:spPr>
              <a:xfrm>
                <a:off x="4019349" y="5885635"/>
                <a:ext cx="39723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7ED7B16-8C32-42A0-AA9A-B91F63C1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9" y="5885635"/>
                <a:ext cx="3972306" cy="646331"/>
              </a:xfrm>
              <a:prstGeom prst="rect">
                <a:avLst/>
              </a:prstGeom>
              <a:blipFill>
                <a:blip r:embed="rId12"/>
                <a:stretch>
                  <a:fillRect l="-1227" t="-46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62380D-AC67-4F18-8492-6D24921F5344}"/>
                  </a:ext>
                </a:extLst>
              </p:cNvPr>
              <p:cNvSpPr txBox="1"/>
              <p:nvPr/>
            </p:nvSpPr>
            <p:spPr>
              <a:xfrm>
                <a:off x="7455929" y="5243728"/>
                <a:ext cx="3842270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Portanto, temos: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−220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62380D-AC67-4F18-8492-6D24921F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5243728"/>
                <a:ext cx="3842270" cy="708143"/>
              </a:xfrm>
              <a:prstGeom prst="rect">
                <a:avLst/>
              </a:prstGeom>
              <a:blipFill>
                <a:blip r:embed="rId13"/>
                <a:stretch>
                  <a:fillRect l="-1270" t="-4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5AA9033-809C-43AF-905F-564A8D298E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19752"/>
            <a:ext cx="4019349" cy="15558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864E08-B993-4876-8622-AF3EB54C4D94}"/>
              </a:ext>
            </a:extLst>
          </p:cNvPr>
          <p:cNvSpPr txBox="1"/>
          <p:nvPr/>
        </p:nvSpPr>
        <p:spPr>
          <a:xfrm>
            <a:off x="7455931" y="0"/>
            <a:ext cx="368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Polaridade da tensão em C invertida, </a:t>
            </a:r>
          </a:p>
          <a:p>
            <a:r>
              <a:rPr lang="pt-BR" dirty="0">
                <a:solidFill>
                  <a:srgbClr val="00B050"/>
                </a:solidFill>
              </a:rPr>
              <a:t>a corrente sai do polo positivo. Logo, </a:t>
            </a:r>
          </a:p>
          <a:p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descarrega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14E310-CF3B-4E66-A795-5AD78226717D}"/>
              </a:ext>
            </a:extLst>
          </p:cNvPr>
          <p:cNvSpPr txBox="1"/>
          <p:nvPr/>
        </p:nvSpPr>
        <p:spPr>
          <a:xfrm>
            <a:off x="7455931" y="907748"/>
            <a:ext cx="362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Corrente entra no polo positivo de </a:t>
            </a:r>
            <a:r>
              <a:rPr lang="pt-BR" dirty="0">
                <a:solidFill>
                  <a:srgbClr val="FF0000"/>
                </a:solidFill>
              </a:rPr>
              <a:t>L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00B050"/>
                </a:solidFill>
              </a:rPr>
              <a:t>Logo, o mesmo está se </a:t>
            </a:r>
            <a:r>
              <a:rPr lang="pt-BR" dirty="0">
                <a:solidFill>
                  <a:srgbClr val="FF0000"/>
                </a:solidFill>
              </a:rPr>
              <a:t>carregando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3555B8E-855B-4C70-ABC8-48523667A682}"/>
                  </a:ext>
                </a:extLst>
              </p:cNvPr>
              <p:cNvSpPr txBox="1"/>
              <p:nvPr/>
            </p:nvSpPr>
            <p:spPr>
              <a:xfrm>
                <a:off x="7455929" y="2479716"/>
                <a:ext cx="3161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2=−40.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3555B8E-855B-4C70-ABC8-48523667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2479716"/>
                <a:ext cx="31613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B31354-7325-4DCF-B552-4AA6FE8AEA50}"/>
                  </a:ext>
                </a:extLst>
              </p:cNvPr>
              <p:cNvSpPr txBox="1"/>
              <p:nvPr/>
            </p:nvSpPr>
            <p:spPr>
              <a:xfrm>
                <a:off x="7455929" y="4947327"/>
                <a:ext cx="2430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1=130;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2=−220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4B31354-7325-4DCF-B552-4AA6FE8A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9" y="4947327"/>
                <a:ext cx="24304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5" grpId="0"/>
      <p:bldP spid="6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D76969-42CE-4ACE-9F59-E2B3E443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19350" cy="1445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1C4EF-90BB-4E1A-A9E1-4E63C42A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42"/>
            <a:ext cx="4019350" cy="154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/>
              <p:nvPr/>
            </p:nvSpPr>
            <p:spPr>
              <a:xfrm>
                <a:off x="4019350" y="0"/>
                <a:ext cx="3942490" cy="1237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=−30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=−90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=130.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−220.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0"/>
                <a:ext cx="3942490" cy="1237070"/>
              </a:xfrm>
              <a:prstGeom prst="rect">
                <a:avLst/>
              </a:prstGeom>
              <a:blipFill>
                <a:blip r:embed="rId4"/>
                <a:stretch>
                  <a:fillRect l="-1236" t="-2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761B2F00-A7FA-469B-8864-D75D1E28493F}"/>
              </a:ext>
            </a:extLst>
          </p:cNvPr>
          <p:cNvSpPr txBox="1"/>
          <p:nvPr/>
        </p:nvSpPr>
        <p:spPr>
          <a:xfrm>
            <a:off x="4103021" y="2202403"/>
            <a:ext cx="20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</a:t>
            </a:r>
            <a:r>
              <a:rPr lang="pt-BR" dirty="0" err="1">
                <a:solidFill>
                  <a:srgbClr val="00B0F0"/>
                </a:solidFill>
              </a:rPr>
              <a:t>iC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D0CCA2-6D37-4A04-AD16-C729A14316F0}"/>
                  </a:ext>
                </a:extLst>
              </p:cNvPr>
              <p:cNvSpPr txBox="1"/>
              <p:nvPr/>
            </p:nvSpPr>
            <p:spPr>
              <a:xfrm>
                <a:off x="4024029" y="2602668"/>
                <a:ext cx="183800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D0CCA2-6D37-4A04-AD16-C729A143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029" y="2602668"/>
                <a:ext cx="1838004" cy="619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A2CFE39-DD94-46D9-ADA0-F1EDB01CA049}"/>
                  </a:ext>
                </a:extLst>
              </p:cNvPr>
              <p:cNvSpPr txBox="1"/>
              <p:nvPr/>
            </p:nvSpPr>
            <p:spPr>
              <a:xfrm>
                <a:off x="4019349" y="3191904"/>
                <a:ext cx="4630307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=−13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+88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A2CFE39-DD94-46D9-ADA0-F1EDB01C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9" y="3191904"/>
                <a:ext cx="4630307" cy="933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41DD498-FF3D-4B60-BC42-E358AAD2B674}"/>
                  </a:ext>
                </a:extLst>
              </p:cNvPr>
              <p:cNvSpPr txBox="1"/>
              <p:nvPr/>
            </p:nvSpPr>
            <p:spPr>
              <a:xfrm>
                <a:off x="4021689" y="4125558"/>
                <a:ext cx="4024692" cy="127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V) Determinar </a:t>
                </a:r>
                <a:r>
                  <a:rPr lang="pt-BR" dirty="0" err="1">
                    <a:solidFill>
                      <a:srgbClr val="00B0F0"/>
                    </a:solidFill>
                  </a:rPr>
                  <a:t>iL</a:t>
                </a:r>
                <a:r>
                  <a:rPr lang="pt-BR" dirty="0">
                    <a:solidFill>
                      <a:srgbClr val="00B0F0"/>
                    </a:solidFill>
                  </a:rPr>
                  <a:t>(t):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Aplicar 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41DD498-FF3D-4B60-BC42-E358AAD2B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89" y="4125558"/>
                <a:ext cx="4024692" cy="1272721"/>
              </a:xfrm>
              <a:prstGeom prst="rect">
                <a:avLst/>
              </a:prstGeom>
              <a:blipFill>
                <a:blip r:embed="rId7"/>
                <a:stretch>
                  <a:fillRect l="-1364" t="-2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50F9A50-6B71-4862-B336-F30E276731D7}"/>
              </a:ext>
            </a:extLst>
          </p:cNvPr>
          <p:cNvSpPr txBox="1"/>
          <p:nvPr/>
        </p:nvSpPr>
        <p:spPr>
          <a:xfrm>
            <a:off x="4019349" y="1235716"/>
            <a:ext cx="368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a corrente no resistor;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9641809-D8A6-4661-A9D6-9940F7CCC67B}"/>
                  </a:ext>
                </a:extLst>
              </p:cNvPr>
              <p:cNvSpPr txBox="1"/>
              <p:nvPr/>
            </p:nvSpPr>
            <p:spPr>
              <a:xfrm>
                <a:off x="4012288" y="1610810"/>
                <a:ext cx="470519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9641809-D8A6-4661-A9D6-9940F7CC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88" y="1610810"/>
                <a:ext cx="4705199" cy="618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4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57</cp:revision>
  <dcterms:created xsi:type="dcterms:W3CDTF">2021-08-05T22:35:53Z</dcterms:created>
  <dcterms:modified xsi:type="dcterms:W3CDTF">2021-08-08T00:35:58Z</dcterms:modified>
</cp:coreProperties>
</file>