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52" d="100"/>
          <a:sy n="52" d="100"/>
        </p:scale>
        <p:origin x="73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65DBF-5CAC-4C84-8953-D4246E7D0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AB589B-ED2B-4A53-8F84-6D58DF4D9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609671-212B-44B2-96E0-C1D63589C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BD51-E24B-4A47-8A15-C0C8FFAE5E66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51D4A8-917D-4CC5-8E80-72811389F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F0A2D5-C1E6-451C-BA6B-D978B1B2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4649-54EA-4AF4-86E4-1A117CC2A6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974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9238D-2F1F-4418-89A4-F0D14854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F761C1-96BB-4A76-8CE5-378B58A44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FB5002-40B8-4E92-BC16-93CBB66FD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BD51-E24B-4A47-8A15-C0C8FFAE5E66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27EC8A-30FE-465D-A232-12C97678A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5C39C0-6F62-48B7-AF0E-DEB56BC8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4649-54EA-4AF4-86E4-1A117CC2A6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615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4092C9-270F-4D6B-9A05-A65474BF34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4A9870-61E4-432C-81B4-B431391F6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C0FD07-F831-499C-931C-67528ABF5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BD51-E24B-4A47-8A15-C0C8FFAE5E66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B06D6C-0B54-49A8-9BF7-B3796DA75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06C590-1734-4711-98CE-C0A2B631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4649-54EA-4AF4-86E4-1A117CC2A6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27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D4194-BDC7-4D40-ABE4-D1A74AB2F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3306A4-6A73-41CE-98DF-08F08C4F5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6BCB27-2120-4CBC-BA9E-F9C593184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BD51-E24B-4A47-8A15-C0C8FFAE5E66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31E6A2-AB9D-4157-A5C9-088E8A721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B2076E-9A8B-4B48-A967-97144312D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4649-54EA-4AF4-86E4-1A117CC2A6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20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E52A0-1BF7-43CC-B0A5-3F8243CC3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140CFA-EBA2-474A-85DA-7D9A51187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74F7C6-2EBD-4496-934B-E66F26A5D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BD51-E24B-4A47-8A15-C0C8FFAE5E66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1FBDA5-251B-4D70-8636-957804193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57B075-9235-476C-A937-E269068D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4649-54EA-4AF4-86E4-1A117CC2A6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34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51CFF-E40D-4527-AB14-B5D0B1CB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A8DC45-0758-46C6-869E-CA34D5CA8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5D98A0-27BE-4343-B925-55A517D83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82F797-E6E4-4B71-AF4C-B2C1A5EA0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BD51-E24B-4A47-8A15-C0C8FFAE5E66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270D3F7-99B2-4070-BE74-E9A90962D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31DF20-92EB-4DFB-8C25-AE4DA9491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4649-54EA-4AF4-86E4-1A117CC2A6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44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511F2-7E8C-4366-914E-E3B4983D3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35CABB-49D3-40FE-B924-7425951B8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C6BF9D-E472-4397-B134-AA38E3591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77B61DB-B5A0-423C-85CA-A9CBD63836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4AF20CF-1458-4BEB-88F2-24AC774FF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87314B-690E-4F84-9366-5CB5841A8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BD51-E24B-4A47-8A15-C0C8FFAE5E66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21D89F9-DD9D-4CB7-9F40-88162D802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8758151-0189-4715-A953-E202865D6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4649-54EA-4AF4-86E4-1A117CC2A6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86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6915B-B185-4014-8F14-25C7F7CE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4BBCD1D-B232-4D24-B873-1BDBD44E1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BD51-E24B-4A47-8A15-C0C8FFAE5E66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7F5EE9C-775F-4B4F-8A6D-7D8DBC4B6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FA9F64-577B-416F-8B9F-72FBC9C6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4649-54EA-4AF4-86E4-1A117CC2A6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53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0A08CE5-8501-43B7-ACBD-B002042F2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BD51-E24B-4A47-8A15-C0C8FFAE5E66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0B4F685-30E1-4298-A67F-91F3E8E12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E111CDC-22D6-4102-A4E1-DE24A025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4649-54EA-4AF4-86E4-1A117CC2A6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61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8FA86-030A-4700-996F-618CC499D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59F63A-3B49-4372-A745-B58E59285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E83601-FE1F-4EAB-A6CB-96D3D0827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5320D6-E13C-4C0C-9E45-91F133914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BD51-E24B-4A47-8A15-C0C8FFAE5E66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F9A16D-4FAB-49BD-9B1B-615F4C36E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DBBF88-5F52-4C9F-9042-1132BF13D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4649-54EA-4AF4-86E4-1A117CC2A6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43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629950-E0D5-48CB-ACD6-A074C5A7D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1F17CE8-0C77-4C76-8783-6F263DB93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09E45A9-62DE-4F3F-857A-6E253130A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708DC5-AB5F-4712-9C7E-8556ABB6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BD51-E24B-4A47-8A15-C0C8FFAE5E66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26559E-867D-4917-9B6E-A82B59D43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9E8B7E-526E-46FB-A5E0-93667DF5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4649-54EA-4AF4-86E4-1A117CC2A6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057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497B41B-815D-4222-BB51-55E6577C8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65F0D2-3616-4E18-87D2-E27B9BAC3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240EFE-4E70-4EE3-AEB2-EB3E079BA3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5BD51-E24B-4A47-8A15-C0C8FFAE5E66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BAF568-1142-42C5-8AD5-07C221DF7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52F523-4630-4654-B6B5-4BC46BB4A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54649-54EA-4AF4-86E4-1A117CC2A6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227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AD76969-42CE-4ACE-9F59-E2B3E4436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4019350" cy="144534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BA1C4EF-90BB-4E1A-A9E1-4E63C42A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5342"/>
            <a:ext cx="4019350" cy="15471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1AC0A5D-1B05-4B24-9901-2E752413FEC9}"/>
                  </a:ext>
                </a:extLst>
              </p:cNvPr>
              <p:cNvSpPr txBox="1"/>
              <p:nvPr/>
            </p:nvSpPr>
            <p:spPr>
              <a:xfrm>
                <a:off x="4019350" y="0"/>
                <a:ext cx="20744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Dados: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𝐼𝐿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0+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=30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pt-BR" b="0" dirty="0">
                  <a:solidFill>
                    <a:srgbClr val="00B05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0+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=−60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1AC0A5D-1B05-4B24-9901-2E752413F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350" y="0"/>
                <a:ext cx="2074479" cy="923330"/>
              </a:xfrm>
              <a:prstGeom prst="rect">
                <a:avLst/>
              </a:prstGeom>
              <a:blipFill>
                <a:blip r:embed="rId4"/>
                <a:stretch>
                  <a:fillRect l="-2346" t="-33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>
            <a:extLst>
              <a:ext uri="{FF2B5EF4-FFF2-40B4-BE49-F238E27FC236}">
                <a16:creationId xmlns:a16="http://schemas.microsoft.com/office/drawing/2014/main" id="{7F64EB2B-DCFA-4974-8C98-DC0708A5120F}"/>
              </a:ext>
            </a:extLst>
          </p:cNvPr>
          <p:cNvSpPr txBox="1"/>
          <p:nvPr/>
        </p:nvSpPr>
        <p:spPr>
          <a:xfrm>
            <a:off x="4019350" y="923330"/>
            <a:ext cx="21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I) Determinar </a:t>
            </a:r>
            <a:r>
              <a:rPr lang="el-GR" dirty="0">
                <a:solidFill>
                  <a:srgbClr val="00B0F0"/>
                </a:solidFill>
              </a:rPr>
              <a:t>α</a:t>
            </a:r>
            <a:r>
              <a:rPr lang="pt-BR" dirty="0">
                <a:solidFill>
                  <a:srgbClr val="00B0F0"/>
                </a:solidFill>
              </a:rPr>
              <a:t> e </a:t>
            </a:r>
            <a:r>
              <a:rPr lang="el-GR" dirty="0">
                <a:solidFill>
                  <a:srgbClr val="00B0F0"/>
                </a:solidFill>
              </a:rPr>
              <a:t>ω</a:t>
            </a:r>
            <a:r>
              <a:rPr lang="pt-BR" dirty="0">
                <a:solidFill>
                  <a:srgbClr val="00B0F0"/>
                </a:solidFill>
              </a:rPr>
              <a:t>o;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C370092-D2DF-41AE-87A1-8AF8FF0EB2BB}"/>
                  </a:ext>
                </a:extLst>
              </p:cNvPr>
              <p:cNvSpPr txBox="1"/>
              <p:nvPr/>
            </p:nvSpPr>
            <p:spPr>
              <a:xfrm>
                <a:off x="4019350" y="1445342"/>
                <a:ext cx="3459152" cy="9190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2.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2.4.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.6,25.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−9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r>
                  <a:rPr lang="pt-BR" b="0" dirty="0"/>
                  <a:t>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2.</m:t>
                    </m:r>
                    <m:sSup>
                      <m:sSupPr>
                        <m:ctrlPr>
                          <a:rPr lang="pt-B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𝑟𝑎𝑑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C370092-D2DF-41AE-87A1-8AF8FF0EB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350" y="1445342"/>
                <a:ext cx="3459152" cy="919034"/>
              </a:xfrm>
              <a:prstGeom prst="rect">
                <a:avLst/>
              </a:prstGeom>
              <a:blipFill>
                <a:blip r:embed="rId5"/>
                <a:stretch>
                  <a:fillRect b="-52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00A42378-BFF6-41E9-9C0F-68F74F082642}"/>
                  </a:ext>
                </a:extLst>
              </p:cNvPr>
              <p:cNvSpPr txBox="1"/>
              <p:nvPr/>
            </p:nvSpPr>
            <p:spPr>
              <a:xfrm>
                <a:off x="4019350" y="2364376"/>
                <a:ext cx="3655873" cy="10060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rad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4.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.6,25.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−9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r>
                  <a:rPr lang="pt-BR" b="0" dirty="0"/>
                  <a:t>   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2.</m:t>
                    </m:r>
                    <m:sSup>
                      <m:sSupPr>
                        <m:ctrlPr>
                          <a:rPr lang="pt-B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𝑟𝑎𝑑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00A42378-BFF6-41E9-9C0F-68F74F082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350" y="2364376"/>
                <a:ext cx="3655873" cy="1006045"/>
              </a:xfrm>
              <a:prstGeom prst="rect">
                <a:avLst/>
              </a:prstGeom>
              <a:blipFill>
                <a:blip r:embed="rId6"/>
                <a:stretch>
                  <a:fillRect b="-4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A1CE9032-FA62-4DD8-BADD-9893FDE7DF2D}"/>
                  </a:ext>
                </a:extLst>
              </p:cNvPr>
              <p:cNvSpPr txBox="1"/>
              <p:nvPr/>
            </p:nvSpPr>
            <p:spPr>
              <a:xfrm>
                <a:off x="4019350" y="3429000"/>
                <a:ext cx="28503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Como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p>
                        <m:r>
                          <a:rPr lang="pt-BR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pt-BR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p>
                        <m:r>
                          <a:rPr lang="pt-BR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>
                    <a:solidFill>
                      <a:srgbClr val="00B0F0"/>
                    </a:solidFill>
                  </a:rPr>
                  <a:t>, temos um </a:t>
                </a:r>
              </a:p>
              <a:p>
                <a:r>
                  <a:rPr lang="pt-BR" dirty="0">
                    <a:solidFill>
                      <a:srgbClr val="00B0F0"/>
                    </a:solidFill>
                  </a:rPr>
                  <a:t>Amortecimento crítico.</a:t>
                </a:r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A1CE9032-FA62-4DD8-BADD-9893FDE7D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350" y="3429000"/>
                <a:ext cx="2850332" cy="646331"/>
              </a:xfrm>
              <a:prstGeom prst="rect">
                <a:avLst/>
              </a:prstGeom>
              <a:blipFill>
                <a:blip r:embed="rId7"/>
                <a:stretch>
                  <a:fillRect l="-1709" t="-5660" r="-855" b="-132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ixaDeTexto 12">
            <a:extLst>
              <a:ext uri="{FF2B5EF4-FFF2-40B4-BE49-F238E27FC236}">
                <a16:creationId xmlns:a16="http://schemas.microsoft.com/office/drawing/2014/main" id="{506AEA72-2254-47F8-93E4-3081333C2418}"/>
              </a:ext>
            </a:extLst>
          </p:cNvPr>
          <p:cNvSpPr txBox="1"/>
          <p:nvPr/>
        </p:nvSpPr>
        <p:spPr>
          <a:xfrm>
            <a:off x="4019350" y="4133910"/>
            <a:ext cx="2788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II) Determinar a tensão v(t);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398FE13-0258-490D-99AC-B99D23BFF6FF}"/>
                  </a:ext>
                </a:extLst>
              </p:cNvPr>
              <p:cNvSpPr txBox="1"/>
              <p:nvPr/>
            </p:nvSpPr>
            <p:spPr>
              <a:xfrm>
                <a:off x="4019350" y="4503242"/>
                <a:ext cx="27335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1.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∝.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398FE13-0258-490D-99AC-B99D23BFF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350" y="4503242"/>
                <a:ext cx="27335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5DF69211-01FB-42AC-BC09-03E44F81872E}"/>
                  </a:ext>
                </a:extLst>
              </p:cNvPr>
              <p:cNvSpPr txBox="1"/>
              <p:nvPr/>
            </p:nvSpPr>
            <p:spPr>
              <a:xfrm>
                <a:off x="4019350" y="4872574"/>
                <a:ext cx="150919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Fazendo t = 0: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2=−60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5DF69211-01FB-42AC-BC09-03E44F818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350" y="4872574"/>
                <a:ext cx="1509196" cy="923330"/>
              </a:xfrm>
              <a:prstGeom prst="rect">
                <a:avLst/>
              </a:prstGeom>
              <a:blipFill>
                <a:blip r:embed="rId9"/>
                <a:stretch>
                  <a:fillRect l="-3226" t="-3289" r="-12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72760D6A-3437-4561-A7BF-5E440B3C3130}"/>
                  </a:ext>
                </a:extLst>
              </p:cNvPr>
              <p:cNvSpPr txBox="1"/>
              <p:nvPr/>
            </p:nvSpPr>
            <p:spPr>
              <a:xfrm>
                <a:off x="7675221" y="2465739"/>
                <a:ext cx="2970429" cy="1176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Derivando v(t) e fazendo t =0: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𝑖𝐶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1=−36.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pt-BR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72760D6A-3437-4561-A7BF-5E440B3C3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221" y="2465739"/>
                <a:ext cx="2970429" cy="1176989"/>
              </a:xfrm>
              <a:prstGeom prst="rect">
                <a:avLst/>
              </a:prstGeom>
              <a:blipFill>
                <a:blip r:embed="rId10"/>
                <a:stretch>
                  <a:fillRect l="-1643" t="-2577" r="-1027" b="-36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3F6B4D8E-C58E-4675-AC46-4669D1B13828}"/>
                  </a:ext>
                </a:extLst>
              </p:cNvPr>
              <p:cNvSpPr txBox="1"/>
              <p:nvPr/>
            </p:nvSpPr>
            <p:spPr>
              <a:xfrm>
                <a:off x="7675223" y="-41468"/>
                <a:ext cx="2900153" cy="958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Fazendo LKC em A: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𝑖𝐶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𝑖𝑅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𝑖𝐿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𝑖𝐶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𝑖𝑅</m:t>
                          </m:r>
                          <m:d>
                            <m:dPr>
                              <m:ctrlP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𝑖𝐿</m:t>
                          </m:r>
                          <m:d>
                            <m:dPr>
                              <m:ctrlP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b="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3F6B4D8E-C58E-4675-AC46-4669D1B13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223" y="-41468"/>
                <a:ext cx="2900153" cy="958980"/>
              </a:xfrm>
              <a:prstGeom prst="rect">
                <a:avLst/>
              </a:prstGeom>
              <a:blipFill>
                <a:blip r:embed="rId11"/>
                <a:stretch>
                  <a:fillRect l="-1681" t="-31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A9E2FDE-06BF-4716-BCE1-94EBD82BCD33}"/>
                  </a:ext>
                </a:extLst>
              </p:cNvPr>
              <p:cNvSpPr txBox="1"/>
              <p:nvPr/>
            </p:nvSpPr>
            <p:spPr>
              <a:xfrm>
                <a:off x="7675223" y="917512"/>
                <a:ext cx="3436582" cy="896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Usando Lei de Ohm: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𝑖𝑅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−60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−15 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A9E2FDE-06BF-4716-BCE1-94EBD82BC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223" y="917512"/>
                <a:ext cx="3436582" cy="896912"/>
              </a:xfrm>
              <a:prstGeom prst="rect">
                <a:avLst/>
              </a:prstGeom>
              <a:blipFill>
                <a:blip r:embed="rId12"/>
                <a:stretch>
                  <a:fillRect l="-1418" t="-40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77ED7B16-8C32-42A0-AA9A-B91F63C11796}"/>
                  </a:ext>
                </a:extLst>
              </p:cNvPr>
              <p:cNvSpPr txBox="1"/>
              <p:nvPr/>
            </p:nvSpPr>
            <p:spPr>
              <a:xfrm>
                <a:off x="7675222" y="1814424"/>
                <a:ext cx="39723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Logo,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𝑖𝐶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−15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+30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−15 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77ED7B16-8C32-42A0-AA9A-B91F63C11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222" y="1814424"/>
                <a:ext cx="3972306" cy="646331"/>
              </a:xfrm>
              <a:prstGeom prst="rect">
                <a:avLst/>
              </a:prstGeom>
              <a:blipFill>
                <a:blip r:embed="rId13"/>
                <a:stretch>
                  <a:fillRect l="-1227" t="-56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0362380D-AC67-4F18-8492-6D24921F5344}"/>
                  </a:ext>
                </a:extLst>
              </p:cNvPr>
              <p:cNvSpPr txBox="1"/>
              <p:nvPr/>
            </p:nvSpPr>
            <p:spPr>
              <a:xfrm>
                <a:off x="7675221" y="3642728"/>
                <a:ext cx="3814570" cy="683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Portanto, temos: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−36.</m:t>
                          </m:r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−60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2.</m:t>
                          </m:r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0362380D-AC67-4F18-8492-6D24921F5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221" y="3642728"/>
                <a:ext cx="3814570" cy="683072"/>
              </a:xfrm>
              <a:prstGeom prst="rect">
                <a:avLst/>
              </a:prstGeom>
              <a:blipFill>
                <a:blip r:embed="rId14"/>
                <a:stretch>
                  <a:fillRect l="-1278" t="-53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>
            <a:extLst>
              <a:ext uri="{FF2B5EF4-FFF2-40B4-BE49-F238E27FC236}">
                <a16:creationId xmlns:a16="http://schemas.microsoft.com/office/drawing/2014/main" id="{E987072B-0A5B-4BE1-A7C2-315FDFC4FE32}"/>
              </a:ext>
            </a:extLst>
          </p:cNvPr>
          <p:cNvSpPr txBox="1"/>
          <p:nvPr/>
        </p:nvSpPr>
        <p:spPr>
          <a:xfrm>
            <a:off x="7675221" y="4325800"/>
            <a:ext cx="3685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III) Determinar a corrente no resistor;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69E66BA2-4B4B-47EC-824F-F9D2C3187F63}"/>
                  </a:ext>
                </a:extLst>
              </p:cNvPr>
              <p:cNvSpPr txBox="1"/>
              <p:nvPr/>
            </p:nvSpPr>
            <p:spPr>
              <a:xfrm>
                <a:off x="7244782" y="4598107"/>
                <a:ext cx="4675447" cy="61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𝑖𝑅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+15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−2.</m:t>
                          </m:r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69E66BA2-4B4B-47EC-824F-F9D2C3187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782" y="4598107"/>
                <a:ext cx="4675447" cy="61811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94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AD76969-42CE-4ACE-9F59-E2B3E4436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4019350" cy="144534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BA1C4EF-90BB-4E1A-A9E1-4E63C42A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5342"/>
            <a:ext cx="4019350" cy="15471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1AC0A5D-1B05-4B24-9901-2E752413FEC9}"/>
                  </a:ext>
                </a:extLst>
              </p:cNvPr>
              <p:cNvSpPr txBox="1"/>
              <p:nvPr/>
            </p:nvSpPr>
            <p:spPr>
              <a:xfrm>
                <a:off x="4019350" y="0"/>
                <a:ext cx="4021229" cy="1550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Dados: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𝐼𝐿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0+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=30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pt-BR" b="0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0+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=−60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>
                  <a:solidFill>
                    <a:srgbClr val="00B05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−36.</m:t>
                          </m:r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−60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−2.</m:t>
                          </m:r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>
                  <a:solidFill>
                    <a:srgbClr val="00B05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𝑖𝑅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9.</m:t>
                          </m:r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+15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−2.</m:t>
                          </m:r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pt-BR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1AC0A5D-1B05-4B24-9901-2E752413F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350" y="0"/>
                <a:ext cx="4021229" cy="1550809"/>
              </a:xfrm>
              <a:prstGeom prst="rect">
                <a:avLst/>
              </a:prstGeom>
              <a:blipFill>
                <a:blip r:embed="rId4"/>
                <a:stretch>
                  <a:fillRect l="-1212" t="-19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>
            <a:extLst>
              <a:ext uri="{FF2B5EF4-FFF2-40B4-BE49-F238E27FC236}">
                <a16:creationId xmlns:a16="http://schemas.microsoft.com/office/drawing/2014/main" id="{761B2F00-A7FA-469B-8864-D75D1E28493F}"/>
              </a:ext>
            </a:extLst>
          </p:cNvPr>
          <p:cNvSpPr txBox="1"/>
          <p:nvPr/>
        </p:nvSpPr>
        <p:spPr>
          <a:xfrm>
            <a:off x="4019349" y="1550809"/>
            <a:ext cx="20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IV) Determinar </a:t>
            </a:r>
            <a:r>
              <a:rPr lang="pt-BR" dirty="0" err="1">
                <a:solidFill>
                  <a:srgbClr val="00B0F0"/>
                </a:solidFill>
              </a:rPr>
              <a:t>iC</a:t>
            </a:r>
            <a:r>
              <a:rPr lang="pt-BR" dirty="0">
                <a:solidFill>
                  <a:srgbClr val="00B0F0"/>
                </a:solidFill>
              </a:rPr>
              <a:t>(t);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FD0CCA2-6D37-4A04-AD16-C729A14316F0}"/>
                  </a:ext>
                </a:extLst>
              </p:cNvPr>
              <p:cNvSpPr txBox="1"/>
              <p:nvPr/>
            </p:nvSpPr>
            <p:spPr>
              <a:xfrm>
                <a:off x="4019348" y="1920141"/>
                <a:ext cx="1838004" cy="619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𝑖𝐶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FD0CCA2-6D37-4A04-AD16-C729A1431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348" y="1920141"/>
                <a:ext cx="1838004" cy="619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A2CFE39-DD94-46D9-ADA0-F1EDB01CA049}"/>
                  </a:ext>
                </a:extLst>
              </p:cNvPr>
              <p:cNvSpPr txBox="1"/>
              <p:nvPr/>
            </p:nvSpPr>
            <p:spPr>
              <a:xfrm>
                <a:off x="4019347" y="2540054"/>
                <a:ext cx="4126130" cy="9559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𝑑𝑣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72.</m:t>
                          </m:r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−240.</m:t>
                          </m:r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−2.</m:t>
                          </m:r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pt-BR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𝑖𝐶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450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−2.</m:t>
                          </m:r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A2CFE39-DD94-46D9-ADA0-F1EDB01CA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347" y="2540054"/>
                <a:ext cx="4126130" cy="9559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41DD498-FF3D-4B60-BC42-E358AAD2B674}"/>
                  </a:ext>
                </a:extLst>
              </p:cNvPr>
              <p:cNvSpPr txBox="1"/>
              <p:nvPr/>
            </p:nvSpPr>
            <p:spPr>
              <a:xfrm>
                <a:off x="4019346" y="3467272"/>
                <a:ext cx="3949736" cy="1272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V) Determinar </a:t>
                </a:r>
                <a:r>
                  <a:rPr lang="pt-BR" dirty="0" err="1">
                    <a:solidFill>
                      <a:srgbClr val="00B0F0"/>
                    </a:solidFill>
                  </a:rPr>
                  <a:t>iL</a:t>
                </a:r>
                <a:r>
                  <a:rPr lang="pt-BR" dirty="0">
                    <a:solidFill>
                      <a:srgbClr val="00B0F0"/>
                    </a:solidFill>
                  </a:rPr>
                  <a:t>(t):</a:t>
                </a:r>
              </a:p>
              <a:p>
                <a:r>
                  <a:rPr lang="pt-BR" dirty="0">
                    <a:solidFill>
                      <a:srgbClr val="00B0F0"/>
                    </a:solidFill>
                  </a:rPr>
                  <a:t>Aplicar LKC em A: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𝑖𝐿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𝑖𝑅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𝑖𝐶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𝑖𝐿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5.</m:t>
                          </m:r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+30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−2.</m:t>
                          </m:r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pt-BR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41DD498-FF3D-4B60-BC42-E358AAD2B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346" y="3467272"/>
                <a:ext cx="3949736" cy="1272721"/>
              </a:xfrm>
              <a:prstGeom prst="rect">
                <a:avLst/>
              </a:prstGeom>
              <a:blipFill>
                <a:blip r:embed="rId7"/>
                <a:stretch>
                  <a:fillRect l="-1235" t="-28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49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271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Francilândio Lima</dc:creator>
  <cp:lastModifiedBy>Francilândio Lima</cp:lastModifiedBy>
  <cp:revision>29</cp:revision>
  <dcterms:created xsi:type="dcterms:W3CDTF">2021-08-05T22:35:53Z</dcterms:created>
  <dcterms:modified xsi:type="dcterms:W3CDTF">2021-08-06T00:31:53Z</dcterms:modified>
</cp:coreProperties>
</file>