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F905C-3819-47DD-A7D6-8277196F2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A8E06E-9F10-402A-B922-D81987E52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8BD0A-B4EA-40C5-BB4E-BA9DAF0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EDD-F9B9-49B2-80E7-99F6740EF187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A0795-E6DE-4290-A5B4-5A8F0538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DC1F38-3A9E-4DEB-9DA7-6E72A3BC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3003-645C-418D-9F56-5B6BC9388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97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44D8C-1F80-412B-BD47-A6202A02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71FA3B-1958-429D-A0D6-820AD22E1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F931DF-7838-46C0-8485-8FCF9956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EDD-F9B9-49B2-80E7-99F6740EF187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7123A8-3D3E-4F88-A401-24E866E4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3104E-CCDE-4B2F-AC0C-0526D850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3003-645C-418D-9F56-5B6BC9388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23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218D2D-BE4C-4F26-B9DF-EE608DABC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EAA4E4-FAFB-46E0-B45B-6643843E7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FD123F-4A80-448C-A4A1-379F3AE4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EDD-F9B9-49B2-80E7-99F6740EF187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19D987-4A49-428E-93E4-1051B0FB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0435D0-023F-4759-82C6-9B31A9F0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3003-645C-418D-9F56-5B6BC9388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2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E0077-30EA-4157-82FC-0541F2AA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09AEC-5E60-4577-A96F-C6A26F56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447FF2-0ACB-49B6-8F67-79706902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EDD-F9B9-49B2-80E7-99F6740EF187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98F973-36D6-4CC9-B54E-5176180F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B0A3AB-4FC3-4E5D-BC58-42865385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3003-645C-418D-9F56-5B6BC9388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75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0DC74-339F-40D3-8E67-51BB21BF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76B8E6-BAF2-4208-B694-0C58C34CF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5AF1-C9FD-46C4-A6B6-C98BF27F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EDD-F9B9-49B2-80E7-99F6740EF187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6F77FB-150A-44E7-A040-6737F40E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94FBC-849E-4148-AD11-A229FE0B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3003-645C-418D-9F56-5B6BC9388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75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A1990-67CA-499B-8CF1-E9EF7F77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35D66-D7DA-421F-90CA-BF4FC738D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178376-E8D0-4083-8AA7-F5EBC3340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3F10CE-8612-42FF-9315-CDD55204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EDD-F9B9-49B2-80E7-99F6740EF187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47BBDA-3128-4F85-9615-1DF30F9F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E01891-1F8C-4DE6-AFFE-0D2A723F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3003-645C-418D-9F56-5B6BC9388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60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08114-67ED-49A9-A228-301B178A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D0881D-1CA9-4751-8430-F0007853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93A557-9000-448B-96AD-D6E8C9314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C4D06C-9086-4368-96A6-9C597611D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35C568-E7F6-44DF-BE0E-78D656F4E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9D4550-958A-4798-952E-18ABBEF0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EDD-F9B9-49B2-80E7-99F6740EF187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D826E9-03FC-40BD-B067-4B512167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834D2D-3DAB-44AD-A60D-DF6D7046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3003-645C-418D-9F56-5B6BC9388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47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20BB3-12FF-4F87-BC1D-9A9F95B4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615BA4-A583-4BD1-AC8B-D2E23113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EDD-F9B9-49B2-80E7-99F6740EF187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8C7764-FE2F-4523-A88D-85F5D1AE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153DB0-7019-40C8-B362-01F9BEAF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3003-645C-418D-9F56-5B6BC9388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60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AA0A2C-9684-43BE-809E-D555E728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EDD-F9B9-49B2-80E7-99F6740EF187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8C7D17-F710-4C84-AB11-88B5F925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B5AE70-0ED3-49AC-8F9D-73810506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3003-645C-418D-9F56-5B6BC9388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56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0136C-B354-47FB-B4FE-F5E74E4F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5A1A38-8700-40AC-B874-091D4357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D631D-FB36-4DE7-9F5F-884A6C83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49CB5B-86D4-4AB3-8C41-C77F872B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EDD-F9B9-49B2-80E7-99F6740EF187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BDC989-8593-47D9-8AED-AD4E22BF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50A9F6-B303-46D8-9F3D-F8A7D65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3003-645C-418D-9F56-5B6BC9388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19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349FB-D3F2-42DA-A3CB-EA2557B7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53D017-A385-45C7-A6DB-4C166761F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1746FC-5D6C-43EA-9F82-6484D1CDF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3813F5-B051-42A0-BA7A-3C239173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EEDD-F9B9-49B2-80E7-99F6740EF187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3B5801-5AFC-4053-937A-EC6A7E1E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EC11EA-EFA2-4CA5-8F54-9D81BCE9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3003-645C-418D-9F56-5B6BC9388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3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CFE329-E447-4408-A9AA-419DF47E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E88304-1B21-417E-8368-A2B71F29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7725F0-6EE0-47DB-B319-50AC0CB18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EEDD-F9B9-49B2-80E7-99F6740EF187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014D31-02AE-48E6-85B5-2E0F290EB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2F315D-2176-4F9A-B3AF-BFA264F88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23003-645C-418D-9F56-5B6BC9388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27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1641B1F-4104-4B18-AA2F-0254E292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4" y="1002890"/>
            <a:ext cx="2724150" cy="12763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D3CAC49-D92B-4222-AD2E-AE986A2F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3841716" cy="10028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3D1DE8-034F-464E-ADD0-3E46E4F3C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09" y="2279240"/>
            <a:ext cx="2867025" cy="1057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F8FF09F-035A-4467-8CD5-9D1399BFEB0E}"/>
                  </a:ext>
                </a:extLst>
              </p:cNvPr>
              <p:cNvSpPr txBox="1"/>
              <p:nvPr/>
            </p:nvSpPr>
            <p:spPr>
              <a:xfrm>
                <a:off x="3841717" y="0"/>
                <a:ext cx="3841716" cy="913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Fazendo transformação de fonte: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0,12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F8FF09F-035A-4467-8CD5-9D1399BFE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17" y="0"/>
                <a:ext cx="3841716" cy="913583"/>
              </a:xfrm>
              <a:prstGeom prst="rect">
                <a:avLst/>
              </a:prstGeom>
              <a:blipFill>
                <a:blip r:embed="rId5"/>
                <a:stretch>
                  <a:fillRect l="-1270" t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642922C-D2A1-4D7E-9397-0936BAF38C93}"/>
                  </a:ext>
                </a:extLst>
              </p:cNvPr>
              <p:cNvSpPr txBox="1"/>
              <p:nvPr/>
            </p:nvSpPr>
            <p:spPr>
              <a:xfrm>
                <a:off x="3841717" y="1002890"/>
                <a:ext cx="384171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Da análise do circuito RLC paralelo: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0,12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b="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642922C-D2A1-4D7E-9397-0936BAF38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17" y="1002890"/>
                <a:ext cx="3841716" cy="923330"/>
              </a:xfrm>
              <a:prstGeom prst="rect">
                <a:avLst/>
              </a:prstGeom>
              <a:blipFill>
                <a:blip r:embed="rId6"/>
                <a:stretch>
                  <a:fillRect l="-1270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675C94EB-7AD5-44AB-91F9-8F82F3C5D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706152"/>
            <a:ext cx="3841716" cy="10668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593C63-3E93-46F2-868E-881607D63EAD}"/>
              </a:ext>
            </a:extLst>
          </p:cNvPr>
          <p:cNvSpPr txBox="1"/>
          <p:nvPr/>
        </p:nvSpPr>
        <p:spPr>
          <a:xfrm>
            <a:off x="1286638" y="3336820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t ≥ 0: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88804EF-1D1A-4B18-8765-3C21B545EC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784" y="4772952"/>
            <a:ext cx="2305050" cy="1095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82D81570-E2FB-42F2-B0D8-74E996F74D36}"/>
                  </a:ext>
                </a:extLst>
              </p:cNvPr>
              <p:cNvSpPr txBox="1"/>
              <p:nvPr/>
            </p:nvSpPr>
            <p:spPr>
              <a:xfrm>
                <a:off x="3841716" y="1926220"/>
                <a:ext cx="3841716" cy="899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Resistência equivalente paralelo: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82D81570-E2FB-42F2-B0D8-74E996F74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16" y="1926220"/>
                <a:ext cx="3841716" cy="899926"/>
              </a:xfrm>
              <a:prstGeom prst="rect">
                <a:avLst/>
              </a:prstGeom>
              <a:blipFill>
                <a:blip r:embed="rId9"/>
                <a:stretch>
                  <a:fillRect l="-1270" t="-40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54868F4-744D-4AF8-AAB4-76937D70AA19}"/>
                  </a:ext>
                </a:extLst>
              </p:cNvPr>
              <p:cNvSpPr txBox="1"/>
              <p:nvPr/>
            </p:nvSpPr>
            <p:spPr>
              <a:xfrm>
                <a:off x="3841716" y="2826146"/>
                <a:ext cx="38417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Associação de fontes em paralelo: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=0,12−0,02=0,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54868F4-744D-4AF8-AAB4-76937D70A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16" y="2826146"/>
                <a:ext cx="3841716" cy="646331"/>
              </a:xfrm>
              <a:prstGeom prst="rect">
                <a:avLst/>
              </a:prstGeom>
              <a:blipFill>
                <a:blip r:embed="rId10"/>
                <a:stretch>
                  <a:fillRect l="-1270" t="-5660"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42A77D28-58A6-4C3F-83BB-A57F77FDFF0D}"/>
              </a:ext>
            </a:extLst>
          </p:cNvPr>
          <p:cNvSpPr txBox="1"/>
          <p:nvPr/>
        </p:nvSpPr>
        <p:spPr>
          <a:xfrm>
            <a:off x="3841716" y="3466166"/>
            <a:ext cx="3841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I) Determinar </a:t>
            </a:r>
            <a:r>
              <a:rPr lang="el-GR" dirty="0">
                <a:solidFill>
                  <a:srgbClr val="00B0F0"/>
                </a:solidFill>
              </a:rPr>
              <a:t>α</a:t>
            </a:r>
            <a:r>
              <a:rPr lang="pt-BR" dirty="0">
                <a:solidFill>
                  <a:srgbClr val="00B0F0"/>
                </a:solidFill>
              </a:rPr>
              <a:t> e </a:t>
            </a:r>
            <a:r>
              <a:rPr lang="el-GR" dirty="0">
                <a:solidFill>
                  <a:srgbClr val="00B0F0"/>
                </a:solidFill>
              </a:rPr>
              <a:t>ω</a:t>
            </a:r>
            <a:r>
              <a:rPr lang="pt-BR" dirty="0">
                <a:solidFill>
                  <a:srgbClr val="00B0F0"/>
                </a:solidFill>
              </a:rPr>
              <a:t>o;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2F93616-2360-4743-9D33-363E50B9F3E5}"/>
                  </a:ext>
                </a:extLst>
              </p:cNvPr>
              <p:cNvSpPr txBox="1"/>
              <p:nvPr/>
            </p:nvSpPr>
            <p:spPr>
              <a:xfrm>
                <a:off x="3841716" y="3912886"/>
                <a:ext cx="3184270" cy="889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b="0" dirty="0"/>
                  <a:t>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2F93616-2360-4743-9D33-363E50B9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16" y="3912886"/>
                <a:ext cx="3184270" cy="889795"/>
              </a:xfrm>
              <a:prstGeom prst="rect">
                <a:avLst/>
              </a:prstGeom>
              <a:blipFill>
                <a:blip r:embed="rId11"/>
                <a:stretch>
                  <a:fillRect b="-4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450451C5-2A9A-4D28-875A-51A6A6E054A9}"/>
                  </a:ext>
                </a:extLst>
              </p:cNvPr>
              <p:cNvSpPr txBox="1"/>
              <p:nvPr/>
            </p:nvSpPr>
            <p:spPr>
              <a:xfrm>
                <a:off x="3841716" y="4831920"/>
                <a:ext cx="3545330" cy="941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500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b="0" dirty="0"/>
                  <a:t>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450451C5-2A9A-4D28-875A-51A6A6E05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16" y="4831920"/>
                <a:ext cx="3545330" cy="941604"/>
              </a:xfrm>
              <a:prstGeom prst="rect">
                <a:avLst/>
              </a:prstGeom>
              <a:blipFill>
                <a:blip r:embed="rId1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7F81D6B-3EA1-460B-A324-E5755A7DC88B}"/>
                  </a:ext>
                </a:extLst>
              </p:cNvPr>
              <p:cNvSpPr txBox="1"/>
              <p:nvPr/>
            </p:nvSpPr>
            <p:spPr>
              <a:xfrm>
                <a:off x="3841716" y="5837965"/>
                <a:ext cx="28503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rgbClr val="00B0F0"/>
                    </a:solidFill>
                  </a:rPr>
                  <a:t>, temos um </a:t>
                </a:r>
              </a:p>
              <a:p>
                <a:r>
                  <a:rPr lang="pt-BR" dirty="0">
                    <a:solidFill>
                      <a:srgbClr val="00B0F0"/>
                    </a:solidFill>
                  </a:rPr>
                  <a:t>Amortecimento crítico.</a:t>
                </a: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7F81D6B-3EA1-460B-A324-E5755A7DC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16" y="5837965"/>
                <a:ext cx="2850332" cy="646331"/>
              </a:xfrm>
              <a:prstGeom prst="rect">
                <a:avLst/>
              </a:prstGeom>
              <a:blipFill>
                <a:blip r:embed="rId13"/>
                <a:stretch>
                  <a:fillRect l="-1709" t="-5660" r="-855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70A362DC-300D-4D04-8AE0-B95CB1A603C5}"/>
              </a:ext>
            </a:extLst>
          </p:cNvPr>
          <p:cNvSpPr txBox="1"/>
          <p:nvPr/>
        </p:nvSpPr>
        <p:spPr>
          <a:xfrm>
            <a:off x="7387046" y="-45912"/>
            <a:ext cx="290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II) Determinar a tensão </a:t>
            </a:r>
            <a:r>
              <a:rPr lang="pt-BR" dirty="0" err="1">
                <a:solidFill>
                  <a:srgbClr val="00B0F0"/>
                </a:solidFill>
              </a:rPr>
              <a:t>Vc</a:t>
            </a:r>
            <a:r>
              <a:rPr lang="pt-BR" dirty="0">
                <a:solidFill>
                  <a:srgbClr val="00B0F0"/>
                </a:solidFill>
              </a:rPr>
              <a:t>(t);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C47EDFB7-C021-4482-A8CA-F4CFAB212FB9}"/>
                  </a:ext>
                </a:extLst>
              </p:cNvPr>
              <p:cNvSpPr txBox="1"/>
              <p:nvPr/>
            </p:nvSpPr>
            <p:spPr>
              <a:xfrm>
                <a:off x="7387046" y="323420"/>
                <a:ext cx="2766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pt-BR" b="0" dirty="0" err="1"/>
                  <a:t>Vc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C47EDFB7-C021-4482-A8CA-F4CFAB212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46" y="323420"/>
                <a:ext cx="2766463" cy="369332"/>
              </a:xfrm>
              <a:prstGeom prst="rect">
                <a:avLst/>
              </a:prstGeom>
              <a:blipFill>
                <a:blip r:embed="rId14"/>
                <a:stretch>
                  <a:fillRect l="-1982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433407-A0E4-4533-8CE5-ABE571C6FF2E}"/>
                  </a:ext>
                </a:extLst>
              </p:cNvPr>
              <p:cNvSpPr txBox="1"/>
              <p:nvPr/>
            </p:nvSpPr>
            <p:spPr>
              <a:xfrm>
                <a:off x="7387046" y="692752"/>
                <a:ext cx="15091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Fazendo t = 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2=0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C433407-A0E4-4533-8CE5-ABE571C6F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46" y="692752"/>
                <a:ext cx="1509196" cy="923330"/>
              </a:xfrm>
              <a:prstGeom prst="rect">
                <a:avLst/>
              </a:prstGeom>
              <a:blipFill>
                <a:blip r:embed="rId15"/>
                <a:stretch>
                  <a:fillRect l="-3644" t="-3974" r="-12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2FBC5674-9BE1-41A4-8BEB-FF6FF7D6247D}"/>
                  </a:ext>
                </a:extLst>
              </p:cNvPr>
              <p:cNvSpPr txBox="1"/>
              <p:nvPr/>
            </p:nvSpPr>
            <p:spPr>
              <a:xfrm>
                <a:off x="7387045" y="1635984"/>
                <a:ext cx="332028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Fazendo LKC (t = 0+):</a:t>
                </a:r>
              </a:p>
              <a:p>
                <a:pPr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𝑖𝐶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𝑖𝑅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𝑖𝐿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pt-BR" b="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=−0,02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b="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2FBC5674-9BE1-41A4-8BEB-FF6FF7D6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45" y="1635984"/>
                <a:ext cx="3320283" cy="1200329"/>
              </a:xfrm>
              <a:prstGeom prst="rect">
                <a:avLst/>
              </a:prstGeom>
              <a:blipFill>
                <a:blip r:embed="rId16"/>
                <a:stretch>
                  <a:fillRect l="-1654" t="-2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BB103CA-FDFA-4D18-A2AC-DC847B9B4306}"/>
                  </a:ext>
                </a:extLst>
              </p:cNvPr>
              <p:cNvSpPr txBox="1"/>
              <p:nvPr/>
            </p:nvSpPr>
            <p:spPr>
              <a:xfrm>
                <a:off x="7387045" y="2803339"/>
                <a:ext cx="3320283" cy="1197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Derivando v(t) e fazendo t =0: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𝑖𝐶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1=−4.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9BB103CA-FDFA-4D18-A2AC-DC847B9B4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45" y="2803339"/>
                <a:ext cx="3320283" cy="1197572"/>
              </a:xfrm>
              <a:prstGeom prst="rect">
                <a:avLst/>
              </a:prstGeom>
              <a:blipFill>
                <a:blip r:embed="rId17"/>
                <a:stretch>
                  <a:fillRect l="-1654" t="-3061" b="-1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D8DE8A7-7B18-4870-802C-7F0A6A579FF5}"/>
                  </a:ext>
                </a:extLst>
              </p:cNvPr>
              <p:cNvSpPr txBox="1"/>
              <p:nvPr/>
            </p:nvSpPr>
            <p:spPr>
              <a:xfrm>
                <a:off x="7387045" y="3912886"/>
                <a:ext cx="3841716" cy="683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Portanto, temos: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−40000.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D8DE8A7-7B18-4870-802C-7F0A6A579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45" y="3912886"/>
                <a:ext cx="3841716" cy="683072"/>
              </a:xfrm>
              <a:prstGeom prst="rect">
                <a:avLst/>
              </a:prstGeom>
              <a:blipFill>
                <a:blip r:embed="rId18"/>
                <a:stretch>
                  <a:fillRect l="-1429" t="-5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A1AFA63E-655D-403D-B957-E9EAD719A410}"/>
                  </a:ext>
                </a:extLst>
              </p:cNvPr>
              <p:cNvSpPr txBox="1"/>
              <p:nvPr/>
            </p:nvSpPr>
            <p:spPr>
              <a:xfrm>
                <a:off x="7387045" y="4595958"/>
                <a:ext cx="3841716" cy="960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LKT em I):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36+30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133,33.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+0,12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A1AFA63E-655D-403D-B957-E9EAD719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45" y="4595958"/>
                <a:ext cx="3841716" cy="960071"/>
              </a:xfrm>
              <a:prstGeom prst="rect">
                <a:avLst/>
              </a:prstGeom>
              <a:blipFill>
                <a:blip r:embed="rId19"/>
                <a:stretch>
                  <a:fillRect l="-1429" t="-38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9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8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2" grpId="0"/>
      <p:bldP spid="34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D3CAC49-D92B-4222-AD2E-AE986A2FE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841716" cy="100289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75C94EB-7AD5-44AB-91F9-8F82F3C5D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76605"/>
            <a:ext cx="3841716" cy="10668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593C63-3E93-46F2-868E-881607D63EAD}"/>
              </a:ext>
            </a:extLst>
          </p:cNvPr>
          <p:cNvSpPr txBox="1"/>
          <p:nvPr/>
        </p:nvSpPr>
        <p:spPr>
          <a:xfrm>
            <a:off x="1286637" y="1007273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t ≥ 0: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88804EF-1D1A-4B18-8765-3C21B545E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83" y="2443405"/>
            <a:ext cx="2305050" cy="1095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9CC4D3C7-B4F7-4A59-AA58-05FC597143E3}"/>
                  </a:ext>
                </a:extLst>
              </p:cNvPr>
              <p:cNvSpPr txBox="1"/>
              <p:nvPr/>
            </p:nvSpPr>
            <p:spPr>
              <a:xfrm>
                <a:off x="3841715" y="-4383"/>
                <a:ext cx="3876153" cy="1550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Dados: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0,12 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b="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=−40000.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𝑖𝑅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=133,33.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+0,12 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9CC4D3C7-B4F7-4A59-AA58-05FC59714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15" y="-4383"/>
                <a:ext cx="3876153" cy="1550809"/>
              </a:xfrm>
              <a:prstGeom prst="rect">
                <a:avLst/>
              </a:prstGeom>
              <a:blipFill>
                <a:blip r:embed="rId5"/>
                <a:stretch>
                  <a:fillRect l="-1258"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ixaDeTexto 30">
            <a:extLst>
              <a:ext uri="{FF2B5EF4-FFF2-40B4-BE49-F238E27FC236}">
                <a16:creationId xmlns:a16="http://schemas.microsoft.com/office/drawing/2014/main" id="{4C808E7C-BEE2-45B5-ABAD-C5B21F169B61}"/>
              </a:ext>
            </a:extLst>
          </p:cNvPr>
          <p:cNvSpPr txBox="1"/>
          <p:nvPr/>
        </p:nvSpPr>
        <p:spPr>
          <a:xfrm>
            <a:off x="3841718" y="1546426"/>
            <a:ext cx="20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IV) Determinar </a:t>
            </a:r>
            <a:r>
              <a:rPr lang="pt-BR" dirty="0" err="1">
                <a:solidFill>
                  <a:srgbClr val="00B0F0"/>
                </a:solidFill>
              </a:rPr>
              <a:t>iC</a:t>
            </a:r>
            <a:r>
              <a:rPr lang="pt-BR" dirty="0">
                <a:solidFill>
                  <a:srgbClr val="00B0F0"/>
                </a:solidFill>
              </a:rPr>
              <a:t>(t);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65754A8-94A7-478E-A298-5AC00E489D8B}"/>
                  </a:ext>
                </a:extLst>
              </p:cNvPr>
              <p:cNvSpPr txBox="1"/>
              <p:nvPr/>
            </p:nvSpPr>
            <p:spPr>
              <a:xfrm>
                <a:off x="3841717" y="1915758"/>
                <a:ext cx="1963614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𝑉𝑐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65754A8-94A7-478E-A298-5AC00E489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17" y="1915758"/>
                <a:ext cx="1963614" cy="619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2D1F311-9F5E-4E62-9644-705C1FB3862D}"/>
                  </a:ext>
                </a:extLst>
              </p:cNvPr>
              <p:cNvSpPr txBox="1"/>
              <p:nvPr/>
            </p:nvSpPr>
            <p:spPr>
              <a:xfrm>
                <a:off x="3841716" y="2535671"/>
                <a:ext cx="3738779" cy="933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𝑉𝑐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−4.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−0,02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2D1F311-9F5E-4E62-9644-705C1FB3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16" y="2535671"/>
                <a:ext cx="3738779" cy="9336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5F1A6D1-2F63-4C03-891C-B23EC9525D42}"/>
                  </a:ext>
                </a:extLst>
              </p:cNvPr>
              <p:cNvSpPr txBox="1"/>
              <p:nvPr/>
            </p:nvSpPr>
            <p:spPr>
              <a:xfrm>
                <a:off x="3841715" y="3462889"/>
                <a:ext cx="4163769" cy="1272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V) Determinar </a:t>
                </a:r>
                <a:r>
                  <a:rPr lang="pt-BR" dirty="0" err="1">
                    <a:solidFill>
                      <a:srgbClr val="00B0F0"/>
                    </a:solidFill>
                  </a:rPr>
                  <a:t>iL</a:t>
                </a:r>
                <a:r>
                  <a:rPr lang="pt-BR" dirty="0">
                    <a:solidFill>
                      <a:srgbClr val="00B0F0"/>
                    </a:solidFill>
                  </a:rPr>
                  <a:t>(t):</a:t>
                </a:r>
              </a:p>
              <a:p>
                <a:r>
                  <a:rPr lang="pt-BR" dirty="0">
                    <a:solidFill>
                      <a:srgbClr val="00B0F0"/>
                    </a:solidFill>
                  </a:rPr>
                  <a:t>Aplicar LKC: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𝑖𝑅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𝑖𝐶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0,01+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0,02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5F1A6D1-2F63-4C03-891C-B23EC9525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15" y="3462889"/>
                <a:ext cx="4163769" cy="1272721"/>
              </a:xfrm>
              <a:prstGeom prst="rect">
                <a:avLst/>
              </a:prstGeom>
              <a:blipFill>
                <a:blip r:embed="rId8"/>
                <a:stretch>
                  <a:fillRect l="-1171" t="-23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60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311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19</cp:revision>
  <dcterms:created xsi:type="dcterms:W3CDTF">2021-09-06T23:40:57Z</dcterms:created>
  <dcterms:modified xsi:type="dcterms:W3CDTF">2021-09-07T01:02:37Z</dcterms:modified>
</cp:coreProperties>
</file>