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36FB4-B326-4F5F-8386-D3EC403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F9314-5C15-4E55-AB2C-459E2D79A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D32B7-3B16-400A-BB89-E931F0A3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82C01-7994-4939-ACD0-7A8441DF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F7BBD-CA60-4C57-A309-6D3AD498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782BF-9EB2-4EAF-B339-4622FEB0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74E7C-9FC4-4730-94B6-FD333E69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9EE7F-5369-49B6-A7A4-350AFDDA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8C230-91A9-4A3B-BED0-564C140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C3434-043A-4596-908B-0074CBB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5CDD7-CE9E-401D-954C-AD5088C65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5ABB74-FF9A-4A69-9413-627DBDFA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B4754-97E5-4FE2-86CC-1E251604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6B684-C6C5-4713-A960-8523216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C3379-42E9-4CA1-8DCA-6D3F8D9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5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973E-A72A-40CA-AC3A-2DA3FE0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D726A-8401-45EF-8B0F-47BFB397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B3E33-B9E0-432E-B7FF-186988A6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B5FDC-FCCB-4DCE-B3A8-6F592468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4458-0478-40D7-9DE5-5C8D8A2A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885FA-EB9C-418E-984C-3A79C90C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BEE10D-FD2B-46C5-9ACA-CF807BD6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9CC99-FC91-4D92-8CED-088E473F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4C3AE-2D44-44B2-B82B-A232AC4B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7F16D-1307-44DC-98F7-068239B5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2193-B70F-4FAC-9415-07BD91E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4330E-A94B-48E9-AB9A-A626963DE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6B4140-919E-4CFD-849E-FF1A248A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7E55A5-CADE-451B-9E67-7ED2513E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582E40-7BCB-480B-907D-4BA7E154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FCD96-82ED-4F25-A370-0946F00F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EB952-B1CE-4A52-B508-96DB103D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A70FE-7329-4D3B-82BA-EFA1338B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93854-E001-4246-B146-DF3B24B5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EC401-58B5-42DD-87CE-A2B0C0E8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846DAD-2970-49BD-A4EE-4CA95B940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876314-18FB-4818-94CA-A0BAA60E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544BD3-0CB0-4159-98DF-5A27DD9A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5256A3-8530-4A76-B119-DD130F5B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10EA-67C6-4F6F-A52D-CE02B5C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D63267-03C2-4CC5-BD8E-E128883F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ABF5F3-911B-4EB8-8213-CF9AC09F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7766FC-885F-4493-ACB9-F47E2CD4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E5626A-0224-4BC0-91F9-DCD7A46D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D5FEBD-A815-4228-B79A-4B4E19FD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89C035-11E3-4EA9-811D-87ADB518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707E2-6BD0-460C-AB7F-5D23BBBB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A6C3F-EDCE-4924-AC38-A38252FC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19BF3E-14D0-4C52-9FAE-E791C939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B82F52-8800-43BA-86EB-C41AF70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3427B9-03B4-44D1-BB20-C4228458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B8F99-CAAA-41AD-93B6-6205E7C1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1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35A8E-48D2-4583-8326-CE828511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E44348-B3E8-495F-AF7F-1573CC968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95EB6B-59A2-4FE2-9901-84133B5E9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EAF51-483A-421C-9877-25704C20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D86D6-6FCF-466D-A4F8-ABFDD602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499071-5A26-40A5-9191-810A3CD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5205ED-93C8-4B80-8705-AF6E62E8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4A3B4-8F67-4ABB-92EB-F060CC29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AABFD6-5F2E-4A5E-A44F-05DF6A3B1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86F-2F62-47E3-8D41-63D3C63B50D8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285E3-7F16-48A3-83CF-4392EA45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96717-308C-4FBD-A61B-E1D47CB2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5CB9-A5AF-49EC-9F91-B2D2AECDF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0D3FAF-206F-4C2F-A452-DA85C2A7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40586" cy="1588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15EC22-5299-4E78-AABF-2F37BBB1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371" y="2473734"/>
            <a:ext cx="3345328" cy="1588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6229EE-9F74-4053-B8D4-E9874B6B6C17}"/>
                  </a:ext>
                </a:extLst>
              </p:cNvPr>
              <p:cNvSpPr txBox="1"/>
              <p:nvPr/>
            </p:nvSpPr>
            <p:spPr>
              <a:xfrm>
                <a:off x="3240586" y="0"/>
                <a:ext cx="36729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16229EE-9F74-4053-B8D4-E9874B6B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86" y="0"/>
                <a:ext cx="3672993" cy="923330"/>
              </a:xfrm>
              <a:prstGeom prst="rect">
                <a:avLst/>
              </a:prstGeom>
              <a:blipFill>
                <a:blip r:embed="rId4"/>
                <a:stretch>
                  <a:fillRect l="-1495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BAA2BC4-1C7C-420B-B0D8-9B08B142336D}"/>
              </a:ext>
            </a:extLst>
          </p:cNvPr>
          <p:cNvSpPr txBox="1"/>
          <p:nvPr/>
        </p:nvSpPr>
        <p:spPr>
          <a:xfrm>
            <a:off x="3240586" y="929039"/>
            <a:ext cx="251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Argumentos para t &lt; 0;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706944-3F26-4052-B1EC-CE9AACC9AE08}"/>
                  </a:ext>
                </a:extLst>
              </p:cNvPr>
              <p:cNvSpPr txBox="1"/>
              <p:nvPr/>
            </p:nvSpPr>
            <p:spPr>
              <a:xfrm>
                <a:off x="3247603" y="1292662"/>
                <a:ext cx="35185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𝑉𝑅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706944-3F26-4052-B1EC-CE9AACC9A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03" y="1292662"/>
                <a:ext cx="351852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6C66AEC-FAF9-4277-B3CC-02E95DDD0823}"/>
              </a:ext>
            </a:extLst>
          </p:cNvPr>
          <p:cNvSpPr txBox="1"/>
          <p:nvPr/>
        </p:nvSpPr>
        <p:spPr>
          <a:xfrm>
            <a:off x="1057510" y="1846616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Para t ≥ 0: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FE9A28-054F-4E19-8D22-D357B74C378F}"/>
              </a:ext>
            </a:extLst>
          </p:cNvPr>
          <p:cNvSpPr txBox="1"/>
          <p:nvPr/>
        </p:nvSpPr>
        <p:spPr>
          <a:xfrm>
            <a:off x="3247603" y="1865830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7E0CAD6-A36F-4DBB-9533-27D967016378}"/>
                  </a:ext>
                </a:extLst>
              </p:cNvPr>
              <p:cNvSpPr txBox="1"/>
              <p:nvPr/>
            </p:nvSpPr>
            <p:spPr>
              <a:xfrm>
                <a:off x="3247603" y="2235162"/>
                <a:ext cx="2279727" cy="905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2.4.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7E0CAD6-A36F-4DBB-9533-27D967016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03" y="2235162"/>
                <a:ext cx="2279727" cy="905569"/>
              </a:xfrm>
              <a:prstGeom prst="rect">
                <a:avLst/>
              </a:prstGeom>
              <a:blipFill>
                <a:blip r:embed="rId6"/>
                <a:stretch>
                  <a:fillRect b="-3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F7B81D0-A98E-4646-ADBB-C65E887E3C9E}"/>
                  </a:ext>
                </a:extLst>
              </p:cNvPr>
              <p:cNvSpPr txBox="1"/>
              <p:nvPr/>
            </p:nvSpPr>
            <p:spPr>
              <a:xfrm>
                <a:off x="3231544" y="3046902"/>
                <a:ext cx="3447162" cy="965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F7B81D0-A98E-4646-ADBB-C65E887E3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44" y="3046902"/>
                <a:ext cx="3447162" cy="965264"/>
              </a:xfrm>
              <a:prstGeom prst="rect">
                <a:avLst/>
              </a:prstGeom>
              <a:blipFill>
                <a:blip r:embed="rId7"/>
                <a:stretch>
                  <a:fillRect b="-1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11125D6-53CD-4647-9CE2-6576E778E5CB}"/>
                  </a:ext>
                </a:extLst>
              </p:cNvPr>
              <p:cNvSpPr txBox="1"/>
              <p:nvPr/>
            </p:nvSpPr>
            <p:spPr>
              <a:xfrm>
                <a:off x="3299974" y="3952471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 err="1">
                    <a:solidFill>
                      <a:srgbClr val="00B0F0"/>
                    </a:solidFill>
                  </a:rPr>
                  <a:t>Superamortecimento</a:t>
                </a:r>
                <a:r>
                  <a:rPr lang="pt-BR" dirty="0">
                    <a:solidFill>
                      <a:srgbClr val="00B0F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11125D6-53CD-4647-9CE2-6576E778E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74" y="3952471"/>
                <a:ext cx="2850332" cy="646331"/>
              </a:xfrm>
              <a:prstGeom prst="rect">
                <a:avLst/>
              </a:prstGeom>
              <a:blipFill>
                <a:blip r:embed="rId8"/>
                <a:stretch>
                  <a:fillRect l="-1709" t="-4717" r="-855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1B36B6-7F9B-4B42-991B-1285BC7105DC}"/>
              </a:ext>
            </a:extLst>
          </p:cNvPr>
          <p:cNvSpPr txBox="1"/>
          <p:nvPr/>
        </p:nvSpPr>
        <p:spPr>
          <a:xfrm>
            <a:off x="3299974" y="459735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i(t);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9EA98AC-5E6C-4FDE-9725-D70E32402DB3}"/>
                  </a:ext>
                </a:extLst>
              </p:cNvPr>
              <p:cNvSpPr txBox="1"/>
              <p:nvPr/>
            </p:nvSpPr>
            <p:spPr>
              <a:xfrm>
                <a:off x="3231544" y="4966189"/>
                <a:ext cx="2796278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1,2=−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9EA98AC-5E6C-4FDE-9725-D70E3240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44" y="4966189"/>
                <a:ext cx="2796278" cy="727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CC1B9E4-FA77-4571-9D3E-332A3177A1DD}"/>
                  </a:ext>
                </a:extLst>
              </p:cNvPr>
              <p:cNvSpPr txBox="1"/>
              <p:nvPr/>
            </p:nvSpPr>
            <p:spPr>
              <a:xfrm>
                <a:off x="3231544" y="5692136"/>
                <a:ext cx="2523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1=−6,7;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2=−93,3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CC1B9E4-FA77-4571-9D3E-332A3177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44" y="5692136"/>
                <a:ext cx="2523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A874CBF-035A-4B33-9B1E-2052211B6630}"/>
                  </a:ext>
                </a:extLst>
              </p:cNvPr>
              <p:cNvSpPr txBox="1"/>
              <p:nvPr/>
            </p:nvSpPr>
            <p:spPr>
              <a:xfrm>
                <a:off x="6913579" y="0"/>
                <a:ext cx="22229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A874CBF-035A-4B33-9B1E-2052211B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0"/>
                <a:ext cx="2222916" cy="923330"/>
              </a:xfrm>
              <a:prstGeom prst="rect">
                <a:avLst/>
              </a:prstGeom>
              <a:blipFill>
                <a:blip r:embed="rId11"/>
                <a:stretch>
                  <a:fillRect l="-2192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B7947B-3965-4FD1-832F-FC3C68157B01}"/>
                  </a:ext>
                </a:extLst>
              </p:cNvPr>
              <p:cNvSpPr txBox="1"/>
              <p:nvPr/>
            </p:nvSpPr>
            <p:spPr>
              <a:xfrm>
                <a:off x="6913579" y="794415"/>
                <a:ext cx="435074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circuito(t = 0+):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200+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+200=0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=−400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B7947B-3965-4FD1-832F-FC3C6815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794415"/>
                <a:ext cx="4350743" cy="1200329"/>
              </a:xfrm>
              <a:prstGeom prst="rect">
                <a:avLst/>
              </a:prstGeom>
              <a:blipFill>
                <a:blip r:embed="rId12"/>
                <a:stretch>
                  <a:fillRect l="-1120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C30529-8399-4932-B8A5-8937B984AD8F}"/>
                  </a:ext>
                </a:extLst>
              </p:cNvPr>
              <p:cNvSpPr txBox="1"/>
              <p:nvPr/>
            </p:nvSpPr>
            <p:spPr>
              <a:xfrm>
                <a:off x="6913579" y="1865830"/>
                <a:ext cx="3083665" cy="1172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i(t) e fazendo t = 0: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(0+)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1=−115,47;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2=115,47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C30529-8399-4932-B8A5-8937B984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1865830"/>
                <a:ext cx="3083665" cy="1172116"/>
              </a:xfrm>
              <a:prstGeom prst="rect">
                <a:avLst/>
              </a:prstGeom>
              <a:blipFill>
                <a:blip r:embed="rId13"/>
                <a:stretch>
                  <a:fillRect l="-1581" t="-2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B680917-1001-456C-9845-F0248A425BAB}"/>
                  </a:ext>
                </a:extLst>
              </p:cNvPr>
              <p:cNvSpPr txBox="1"/>
              <p:nvPr/>
            </p:nvSpPr>
            <p:spPr>
              <a:xfrm>
                <a:off x="6913579" y="3046902"/>
                <a:ext cx="4452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−115,47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115,47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B680917-1001-456C-9845-F0248A42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3046902"/>
                <a:ext cx="4452629" cy="646331"/>
              </a:xfrm>
              <a:prstGeom prst="rect">
                <a:avLst/>
              </a:prstGeom>
              <a:blipFill>
                <a:blip r:embed="rId14"/>
                <a:stretch>
                  <a:fillRect l="-1094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B53A63-3D39-4C7C-B852-831780F42E1B}"/>
              </a:ext>
            </a:extLst>
          </p:cNvPr>
          <p:cNvSpPr txBox="1"/>
          <p:nvPr/>
        </p:nvSpPr>
        <p:spPr>
          <a:xfrm>
            <a:off x="6913579" y="3642834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VR(t);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327F75F-25F6-491E-8124-6A98522F8340}"/>
                  </a:ext>
                </a:extLst>
              </p:cNvPr>
              <p:cNvSpPr txBox="1"/>
              <p:nvPr/>
            </p:nvSpPr>
            <p:spPr>
              <a:xfrm>
                <a:off x="6913579" y="3951019"/>
                <a:ext cx="462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−461,88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461,88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327F75F-25F6-491E-8124-6A98522F8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3951019"/>
                <a:ext cx="4626203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1C48C2-2687-46C3-8160-9D4E3380AB79}"/>
              </a:ext>
            </a:extLst>
          </p:cNvPr>
          <p:cNvSpPr txBox="1"/>
          <p:nvPr/>
        </p:nvSpPr>
        <p:spPr>
          <a:xfrm>
            <a:off x="6913579" y="4485063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V) Determinar VL(t);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CAEF58E-6CB2-42A2-A388-871AB1E0EA67}"/>
                  </a:ext>
                </a:extLst>
              </p:cNvPr>
              <p:cNvSpPr txBox="1"/>
              <p:nvPr/>
            </p:nvSpPr>
            <p:spPr>
              <a:xfrm>
                <a:off x="6913579" y="4854395"/>
                <a:ext cx="1818190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CAEF58E-6CB2-42A2-A388-871AB1E0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9" y="4854395"/>
                <a:ext cx="1818190" cy="619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AD202F2-6C80-4041-9FB6-D074CF50D76A}"/>
                  </a:ext>
                </a:extLst>
              </p:cNvPr>
              <p:cNvSpPr txBox="1"/>
              <p:nvPr/>
            </p:nvSpPr>
            <p:spPr>
              <a:xfrm>
                <a:off x="6766130" y="5474308"/>
                <a:ext cx="4423069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773,64.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−6,7.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−10773,35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−93,3.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30,94.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93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AD202F2-6C80-4041-9FB6-D074CF50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130" y="5474308"/>
                <a:ext cx="4423069" cy="8969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7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0D3FAF-206F-4C2F-A452-DA85C2A7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40586" cy="15888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15EC22-5299-4E78-AABF-2F37BBB1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371" y="2473734"/>
            <a:ext cx="3345328" cy="15888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C66AEC-FAF9-4277-B3CC-02E95DDD0823}"/>
              </a:ext>
            </a:extLst>
          </p:cNvPr>
          <p:cNvSpPr txBox="1"/>
          <p:nvPr/>
        </p:nvSpPr>
        <p:spPr>
          <a:xfrm>
            <a:off x="1057510" y="1846616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Para t ≥ 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A780C7-4E64-4C93-A824-B47923AA6B41}"/>
                  </a:ext>
                </a:extLst>
              </p:cNvPr>
              <p:cNvSpPr txBox="1"/>
              <p:nvPr/>
            </p:nvSpPr>
            <p:spPr>
              <a:xfrm>
                <a:off x="3292957" y="0"/>
                <a:ext cx="47113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=−461,88.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+461,88.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=30,94.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−430,93.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9A780C7-4E64-4C93-A824-B47923AA6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957" y="0"/>
                <a:ext cx="4711354" cy="923330"/>
              </a:xfrm>
              <a:prstGeom prst="rect">
                <a:avLst/>
              </a:prstGeom>
              <a:blipFill>
                <a:blip r:embed="rId4"/>
                <a:stretch>
                  <a:fillRect l="-1035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20372C-1BFE-4684-A717-7A085547D085}"/>
                  </a:ext>
                </a:extLst>
              </p:cNvPr>
              <p:cNvSpPr txBox="1"/>
              <p:nvPr/>
            </p:nvSpPr>
            <p:spPr>
              <a:xfrm>
                <a:off x="3240586" y="1292618"/>
                <a:ext cx="51684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Aplicando LKT no circuito: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=−200+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430,94.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−6,7.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−30,9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−93,3.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20372C-1BFE-4684-A717-7A085547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86" y="1292618"/>
                <a:ext cx="5168466" cy="923330"/>
              </a:xfrm>
              <a:prstGeom prst="rect">
                <a:avLst/>
              </a:prstGeom>
              <a:blipFill>
                <a:blip r:embed="rId5"/>
                <a:stretch>
                  <a:fillRect l="-1063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C8741E-0879-44F9-B750-1CED897A3633}"/>
              </a:ext>
            </a:extLst>
          </p:cNvPr>
          <p:cNvSpPr txBox="1"/>
          <p:nvPr/>
        </p:nvSpPr>
        <p:spPr>
          <a:xfrm>
            <a:off x="3292957" y="923330"/>
            <a:ext cx="212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VI) Determinar </a:t>
            </a:r>
            <a:r>
              <a:rPr lang="pt-BR" dirty="0" err="1">
                <a:solidFill>
                  <a:srgbClr val="00B0F0"/>
                </a:solidFill>
              </a:rPr>
              <a:t>Vc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</p:spTree>
    <p:extLst>
      <p:ext uri="{BB962C8B-B14F-4D97-AF65-F5344CB8AC3E}">
        <p14:creationId xmlns:p14="http://schemas.microsoft.com/office/powerpoint/2010/main" val="32040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31</cp:revision>
  <dcterms:created xsi:type="dcterms:W3CDTF">2021-08-06T19:07:43Z</dcterms:created>
  <dcterms:modified xsi:type="dcterms:W3CDTF">2021-08-06T20:36:01Z</dcterms:modified>
</cp:coreProperties>
</file>