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B52364-38F3-66D0-D258-8B92ACBFE5E4}" v="2" dt="2022-10-13T15:01:15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7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or Santos" userId="S::vitorm1309@alu.ufc.br::f7106960-3d66-49dc-9b3a-652ab578862a" providerId="AD" clId="Web-{8DB52364-38F3-66D0-D258-8B92ACBFE5E4}"/>
    <pc:docChg chg="modSld">
      <pc:chgData name="Vitor Santos" userId="S::vitorm1309@alu.ufc.br::f7106960-3d66-49dc-9b3a-652ab578862a" providerId="AD" clId="Web-{8DB52364-38F3-66D0-D258-8B92ACBFE5E4}" dt="2022-10-13T15:01:15.427" v="1" actId="1076"/>
      <pc:docMkLst>
        <pc:docMk/>
      </pc:docMkLst>
      <pc:sldChg chg="modSp">
        <pc:chgData name="Vitor Santos" userId="S::vitorm1309@alu.ufc.br::f7106960-3d66-49dc-9b3a-652ab578862a" providerId="AD" clId="Web-{8DB52364-38F3-66D0-D258-8B92ACBFE5E4}" dt="2022-10-13T15:01:15.427" v="1" actId="1076"/>
        <pc:sldMkLst>
          <pc:docMk/>
          <pc:sldMk cId="2792819425" sldId="257"/>
        </pc:sldMkLst>
        <pc:spChg chg="mod">
          <ac:chgData name="Vitor Santos" userId="S::vitorm1309@alu.ufc.br::f7106960-3d66-49dc-9b3a-652ab578862a" providerId="AD" clId="Web-{8DB52364-38F3-66D0-D258-8B92ACBFE5E4}" dt="2022-10-13T15:01:15.427" v="1" actId="1076"/>
          <ac:spMkLst>
            <pc:docMk/>
            <pc:sldMk cId="2792819425" sldId="257"/>
            <ac:spMk id="16" creationId="{68032FA3-A7BD-47AB-80B5-C027FA71B56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CAD57-AB42-463D-8BB3-2B64B6284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53B7C0-3241-4AC3-8A46-39C36159B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701388-29F4-4ED2-8F2D-59D005320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2303-BCED-44D1-AAC5-6BAA53F37551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615487-16C9-400B-B8E1-C4A7D5BF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38DFE1-8F1A-42F5-B68B-47EFF1360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CBA0-CCE1-4FF6-8799-F12A00441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42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CDE6B-3248-4DAE-AA3F-C50D37418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0E5F89-FB2D-4BFE-94AE-CCAC068FA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15C15E-7341-4CC8-8AB1-52AEE365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2303-BCED-44D1-AAC5-6BAA53F37551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534559-DB27-4383-84CF-93623C190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5EF5EB-B91C-4E69-9EE2-1959B711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CBA0-CCE1-4FF6-8799-F12A00441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439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7C6B3F-5B85-4CD2-980D-E4AA0EFC7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DFFE017-4AB5-4DA3-8455-039D1694C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EA38CC-6D09-4337-883E-1B8CF319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2303-BCED-44D1-AAC5-6BAA53F37551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B4744F-088D-4E29-A6E2-2C2D324A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86FDCF-CBE5-489B-9A48-D27ECC40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CBA0-CCE1-4FF6-8799-F12A00441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66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5D2CE-C614-447F-995A-50802D50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F25C98-3861-4B35-8B10-68165D6A6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128002-55AD-4FFB-8DCB-314FDDF4E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2303-BCED-44D1-AAC5-6BAA53F37551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225B9E-79B0-4CEF-AE0C-2C5807FF0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C97795-0D0E-4B27-8011-64063499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CBA0-CCE1-4FF6-8799-F12A00441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81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5AECB-E6CF-4A21-B6B1-DFCCB296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A4F506-AF9B-4F31-ACA7-801DFE892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3D6BEF-9E28-4C82-B776-934580A7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2303-BCED-44D1-AAC5-6BAA53F37551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C003F4-FBA1-4AB3-A44C-8C66EAB7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2A9084-3403-44F0-88A0-42BADBB7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CBA0-CCE1-4FF6-8799-F12A00441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90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FB392-A1A3-4030-BAC2-F30B87235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8FE0B0-4BFF-43B0-B2E2-CEC40CF21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E1E78A-622A-4D5B-9A7A-87E7760DB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959F70-9001-4C70-BF75-B7C978A7A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2303-BCED-44D1-AAC5-6BAA53F37551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993A4C-FFBA-4FBA-9F24-DA00A6F9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9DFA8D-94A5-4FB0-A550-9A45EB9B4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CBA0-CCE1-4FF6-8799-F12A00441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26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543CC-2F1F-4EE1-AB15-9EA5C0275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20ABAE-A16C-406D-8F77-3354C8367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14DE82-D2E0-485F-946D-5D9AFD90F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6C0C05B-29A3-46A8-8CBE-E1DCD2C41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AEDFE95-AC31-4DB6-A413-79DD3C8E2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DD7F68F-7362-4336-A6A1-C2DE7CB2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2303-BCED-44D1-AAC5-6BAA53F37551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6CB208F-A9CC-4EAE-AE42-DA4B666C5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DE83EF4-084C-43B3-B4EC-310E2C5DC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CBA0-CCE1-4FF6-8799-F12A00441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14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AA4CA-784A-4AE2-8196-9F609735E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715A69-15F2-4693-9B02-C1E6D8D20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2303-BCED-44D1-AAC5-6BAA53F37551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966BD3-EF96-4B4B-85B8-E3F9AE02C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76802ED-1F21-4160-9EC8-4E46FEC8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CBA0-CCE1-4FF6-8799-F12A00441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194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9622773-0322-448F-A6BF-A27B3EB07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2303-BCED-44D1-AAC5-6BAA53F37551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DEC3DD5-A53C-426C-A8BD-5637F1B7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6F5179-CA78-44AE-BA42-C121EB698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CBA0-CCE1-4FF6-8799-F12A00441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23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28001-4174-4E30-86B8-A4BBEB8F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144BBF-4E54-4BCE-9921-6F6123716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B57C62-E8E6-4C2D-8AA2-1216A7E42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BF08BBF-4F64-4D02-84E4-55D04DE2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2303-BCED-44D1-AAC5-6BAA53F37551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6D708A-ABA3-40F1-A870-9D62FCF64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FA5931F-A2CD-47B8-840C-00BF4F026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CBA0-CCE1-4FF6-8799-F12A00441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83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D2C2B-CAC4-4A11-B3A7-95A6765DE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C2AD9EB-DCA1-4560-86AD-EEEB97CA0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1C1D35-325F-4336-B507-E0A90F9D7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46DB22-F9B8-4F7A-9D4E-A6C87C307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F2303-BCED-44D1-AAC5-6BAA53F37551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4C1B59-AD72-4D97-8A68-49AFB165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B0898D-7DBF-434D-AF64-263C9DCE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5CBA0-CCE1-4FF6-8799-F12A00441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5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4356EC7-62E7-4FAD-AB7A-23C5CC2B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37C236-5BDE-40A4-929C-C5ADEACE5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959666-BC18-4793-BA1A-C48B8B361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F2303-BCED-44D1-AAC5-6BAA53F37551}" type="datetimeFigureOut">
              <a:rPr lang="pt-BR" smtClean="0"/>
              <a:t>13/10/2022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2C7EE6-BEC6-48BC-AE66-4FB20C3E5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5D2361-2F3E-40FB-BABA-D50D756DC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5CBA0-CCE1-4FF6-8799-F12A004414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255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CEF0C4B-7AEF-492B-87F5-861BCAB70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04403" cy="136409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A8D8FF4-35BB-4116-833E-5A64BA123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88" y="1364098"/>
            <a:ext cx="2149026" cy="82303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FC37E25-30BB-43B0-9A11-ED02FC41B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9" y="2187129"/>
            <a:ext cx="2575783" cy="80779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A0FC35-477A-4B7B-A0D2-7F9FEB249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54" y="2994919"/>
            <a:ext cx="1508891" cy="7696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E5184752-6C29-41DA-95D3-26DF3F43A3D6}"/>
                  </a:ext>
                </a:extLst>
              </p:cNvPr>
              <p:cNvSpPr txBox="1"/>
              <p:nvPr/>
            </p:nvSpPr>
            <p:spPr>
              <a:xfrm>
                <a:off x="2804403" y="0"/>
                <a:ext cx="311213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Indutância equivalente série: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𝐿𝑒𝑞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=45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+15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=60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𝑚𝐻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E5184752-6C29-41DA-95D3-26DF3F43A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403" y="0"/>
                <a:ext cx="3112134" cy="646331"/>
              </a:xfrm>
              <a:prstGeom prst="rect">
                <a:avLst/>
              </a:prstGeom>
              <a:blipFill>
                <a:blip r:embed="rId6"/>
                <a:stretch>
                  <a:fillRect l="-1566" t="-4717" b="-66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40DFD551-42F8-4C10-8FA8-BB0E81CECCEA}"/>
                  </a:ext>
                </a:extLst>
              </p:cNvPr>
              <p:cNvSpPr txBox="1"/>
              <p:nvPr/>
            </p:nvSpPr>
            <p:spPr>
              <a:xfrm>
                <a:off x="2804402" y="646331"/>
                <a:ext cx="3008581" cy="911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Transformação de fontes(T-C):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=4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40DFD551-42F8-4C10-8FA8-BB0E81CEC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402" y="646331"/>
                <a:ext cx="3008581" cy="911788"/>
              </a:xfrm>
              <a:prstGeom prst="rect">
                <a:avLst/>
              </a:prstGeom>
              <a:blipFill>
                <a:blip r:embed="rId7"/>
                <a:stretch>
                  <a:fillRect l="-1619" t="-3333" r="-14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B3D932E5-3F47-40FC-884C-B09E954C60E8}"/>
                  </a:ext>
                </a:extLst>
              </p:cNvPr>
              <p:cNvSpPr txBox="1"/>
              <p:nvPr/>
            </p:nvSpPr>
            <p:spPr>
              <a:xfrm>
                <a:off x="2804401" y="1558119"/>
                <a:ext cx="3254994" cy="911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Resistência equivalente paralelo: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𝑅𝑒𝑞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.3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=1,2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B3D932E5-3F47-40FC-884C-B09E954C6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401" y="1558119"/>
                <a:ext cx="3254994" cy="911788"/>
              </a:xfrm>
              <a:prstGeom prst="rect">
                <a:avLst/>
              </a:prstGeom>
              <a:blipFill>
                <a:blip r:embed="rId8"/>
                <a:stretch>
                  <a:fillRect l="-1498" t="-4027" r="-9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B0EB1B4-9D2C-4039-B927-9BEAA48D17E4}"/>
                  </a:ext>
                </a:extLst>
              </p:cNvPr>
              <p:cNvSpPr txBox="1"/>
              <p:nvPr/>
            </p:nvSpPr>
            <p:spPr>
              <a:xfrm>
                <a:off x="2804400" y="2469907"/>
                <a:ext cx="336810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Associação de fontes em paralelo: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𝐼𝑒𝑞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=14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B0EB1B4-9D2C-4039-B927-9BEAA48D1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400" y="2469907"/>
                <a:ext cx="3368102" cy="646331"/>
              </a:xfrm>
              <a:prstGeom prst="rect">
                <a:avLst/>
              </a:prstGeom>
              <a:blipFill>
                <a:blip r:embed="rId9"/>
                <a:stretch>
                  <a:fillRect l="-1447" t="-4717" r="-723" b="-66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68032FA3-A7BD-47AB-80B5-C027FA71B56E}"/>
                  </a:ext>
                </a:extLst>
              </p:cNvPr>
              <p:cNvSpPr txBox="1"/>
              <p:nvPr/>
            </p:nvSpPr>
            <p:spPr>
              <a:xfrm>
                <a:off x="2804399" y="3092912"/>
                <a:ext cx="2460289" cy="895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Constante de tempo: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20 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68032FA3-A7BD-47AB-80B5-C027FA71B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399" y="3092912"/>
                <a:ext cx="2460289" cy="895245"/>
              </a:xfrm>
              <a:prstGeom prst="rect">
                <a:avLst/>
              </a:prstGeom>
              <a:blipFill>
                <a:blip r:embed="rId10"/>
                <a:stretch>
                  <a:fillRect l="-1980" t="-34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11E9CCEC-5876-4DD6-BDBE-ED17AB7E01E9}"/>
                  </a:ext>
                </a:extLst>
              </p:cNvPr>
              <p:cNvSpPr txBox="1"/>
              <p:nvPr/>
            </p:nvSpPr>
            <p:spPr>
              <a:xfrm>
                <a:off x="2804399" y="4011483"/>
                <a:ext cx="3145348" cy="1050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Corrente no indutor: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𝑖𝐿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𝑖𝐿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𝑖𝐿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=−14.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−20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+14 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11E9CCEC-5876-4DD6-BDBE-ED17AB7E0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399" y="4011483"/>
                <a:ext cx="3145348" cy="1050865"/>
              </a:xfrm>
              <a:prstGeom prst="rect">
                <a:avLst/>
              </a:prstGeom>
              <a:blipFill>
                <a:blip r:embed="rId11"/>
                <a:stretch>
                  <a:fillRect l="-1550" t="-29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5C1CFE7A-4AB8-44B9-9454-661378C0D6D3}"/>
                  </a:ext>
                </a:extLst>
              </p:cNvPr>
              <p:cNvSpPr txBox="1"/>
              <p:nvPr/>
            </p:nvSpPr>
            <p:spPr>
              <a:xfrm>
                <a:off x="2804399" y="5062348"/>
                <a:ext cx="2534733" cy="11887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Tensão no indutor: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𝑉𝐿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𝑖𝐿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𝑉𝐿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=16,8.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−20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pt-B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5C1CFE7A-4AB8-44B9-9454-661378C0D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399" y="5062348"/>
                <a:ext cx="2534733" cy="1188787"/>
              </a:xfrm>
              <a:prstGeom prst="rect">
                <a:avLst/>
              </a:prstGeom>
              <a:blipFill>
                <a:blip r:embed="rId12"/>
                <a:stretch>
                  <a:fillRect l="-1923" t="-25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E221ED0C-39D1-4E1D-980A-FF76ADDEC46F}"/>
                  </a:ext>
                </a:extLst>
              </p:cNvPr>
              <p:cNvSpPr txBox="1"/>
              <p:nvPr/>
            </p:nvSpPr>
            <p:spPr>
              <a:xfrm>
                <a:off x="6096000" y="-4692"/>
                <a:ext cx="3150542" cy="17328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LKT em I):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𝑉𝐿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+8=0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=8−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𝑉𝐿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𝑖𝑓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8−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𝑉𝐿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=−8,4.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−20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+4 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E221ED0C-39D1-4E1D-980A-FF76ADDEC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-4692"/>
                <a:ext cx="3150542" cy="1732847"/>
              </a:xfrm>
              <a:prstGeom prst="rect">
                <a:avLst/>
              </a:prstGeom>
              <a:blipFill>
                <a:blip r:embed="rId13"/>
                <a:stretch>
                  <a:fillRect l="-1547" t="-1761" b="-24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Imagem 20">
            <a:extLst>
              <a:ext uri="{FF2B5EF4-FFF2-40B4-BE49-F238E27FC236}">
                <a16:creationId xmlns:a16="http://schemas.microsoft.com/office/drawing/2014/main" id="{564A9E9D-A70A-4CF0-B5AE-6796CAFF791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46542" y="1715788"/>
            <a:ext cx="1341236" cy="8611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01F53655-08A9-4C53-9D6B-39119FB649D6}"/>
                  </a:ext>
                </a:extLst>
              </p:cNvPr>
              <p:cNvSpPr txBox="1"/>
              <p:nvPr/>
            </p:nvSpPr>
            <p:spPr>
              <a:xfrm>
                <a:off x="6096000" y="1728155"/>
                <a:ext cx="2607124" cy="9496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Constante de tempo(t&gt;0):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60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01F53655-08A9-4C53-9D6B-39119FB64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728155"/>
                <a:ext cx="2607124" cy="949619"/>
              </a:xfrm>
              <a:prstGeom prst="rect">
                <a:avLst/>
              </a:prstGeom>
              <a:blipFill>
                <a:blip r:embed="rId15"/>
                <a:stretch>
                  <a:fillRect l="-1869" t="-3205" r="-14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Imagem 24">
            <a:extLst>
              <a:ext uri="{FF2B5EF4-FFF2-40B4-BE49-F238E27FC236}">
                <a16:creationId xmlns:a16="http://schemas.microsoft.com/office/drawing/2014/main" id="{2CCB23E1-175A-4FA6-BD55-2F297763CE3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87600" y="2677774"/>
            <a:ext cx="1470787" cy="7925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F86B6DA3-84BC-44B3-8048-CEF9CD10E8C0}"/>
                  </a:ext>
                </a:extLst>
              </p:cNvPr>
              <p:cNvSpPr txBox="1"/>
              <p:nvPr/>
            </p:nvSpPr>
            <p:spPr>
              <a:xfrm>
                <a:off x="6059395" y="2639943"/>
                <a:ext cx="3038973" cy="1227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Corrente no indutor: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𝑖𝐿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𝑖𝐿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𝑖𝐿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=10.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pt-B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+4 </m:t>
                      </m:r>
                      <m:r>
                        <a:rPr lang="pt-B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F86B6DA3-84BC-44B3-8048-CEF9CD10E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395" y="2639943"/>
                <a:ext cx="3038973" cy="1227067"/>
              </a:xfrm>
              <a:prstGeom prst="rect">
                <a:avLst/>
              </a:prstGeom>
              <a:blipFill>
                <a:blip r:embed="rId17"/>
                <a:stretch>
                  <a:fillRect l="-1804" t="-24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150CD37A-8FE9-4AFC-ABFC-B1EF41125CEC}"/>
                  </a:ext>
                </a:extLst>
              </p:cNvPr>
              <p:cNvSpPr txBox="1"/>
              <p:nvPr/>
            </p:nvSpPr>
            <p:spPr>
              <a:xfrm>
                <a:off x="6096000" y="3867010"/>
                <a:ext cx="3062441" cy="8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rgbClr val="00B0F0"/>
                    </a:solidFill>
                  </a:rPr>
                  <a:t>Logo,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=10.</m:t>
                      </m:r>
                      <m:sSup>
                        <m:sSupPr>
                          <m:ctrlP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pt-B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p>
                      </m:sSup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+4 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𝑚𝐴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150CD37A-8FE9-4AFC-ABFC-B1EF41125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67010"/>
                <a:ext cx="3062441" cy="813941"/>
              </a:xfrm>
              <a:prstGeom prst="rect">
                <a:avLst/>
              </a:prstGeom>
              <a:blipFill>
                <a:blip r:embed="rId18"/>
                <a:stretch>
                  <a:fillRect l="-1594" t="-37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281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188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Francilândio Lima</dc:creator>
  <cp:lastModifiedBy>Francilândio Lima</cp:lastModifiedBy>
  <cp:revision>21</cp:revision>
  <dcterms:created xsi:type="dcterms:W3CDTF">2021-07-14T12:37:22Z</dcterms:created>
  <dcterms:modified xsi:type="dcterms:W3CDTF">2022-10-13T15:01:25Z</dcterms:modified>
</cp:coreProperties>
</file>