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75F7DE-B50F-E6E3-0CA8-3CB25CB4D1DF}" v="5" dt="2022-10-19T14:31:06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userId="S::urn:spo:anon#a06b130e19bff090608126a2505836ee36175864a7f2af6f367453ea429ef3b6::" providerId="AD" clId="Web-{DA75F7DE-B50F-E6E3-0CA8-3CB25CB4D1DF}"/>
    <pc:docChg chg="addSld delSld modSld">
      <pc:chgData name="Usuário Convidado" userId="S::urn:spo:anon#a06b130e19bff090608126a2505836ee36175864a7f2af6f367453ea429ef3b6::" providerId="AD" clId="Web-{DA75F7DE-B50F-E6E3-0CA8-3CB25CB4D1DF}" dt="2022-10-19T14:31:06.683" v="4"/>
      <pc:docMkLst>
        <pc:docMk/>
      </pc:docMkLst>
      <pc:sldChg chg="addSp add del">
        <pc:chgData name="Usuário Convidado" userId="S::urn:spo:anon#a06b130e19bff090608126a2505836ee36175864a7f2af6f367453ea429ef3b6::" providerId="AD" clId="Web-{DA75F7DE-B50F-E6E3-0CA8-3CB25CB4D1DF}" dt="2022-10-19T14:31:00.230" v="3"/>
        <pc:sldMkLst>
          <pc:docMk/>
          <pc:sldMk cId="1855511797" sldId="257"/>
        </pc:sldMkLst>
        <pc:inkChg chg="add">
          <ac:chgData name="Usuário Convidado" userId="S::urn:spo:anon#a06b130e19bff090608126a2505836ee36175864a7f2af6f367453ea429ef3b6::" providerId="AD" clId="Web-{DA75F7DE-B50F-E6E3-0CA8-3CB25CB4D1DF}" dt="2022-10-19T00:58:26.979" v="0"/>
          <ac:inkMkLst>
            <pc:docMk/>
            <pc:sldMk cId="1855511797" sldId="257"/>
            <ac:inkMk id="14" creationId="{B4E82FC3-07B9-FBCB-02DC-B03EC78AE75F}"/>
          </ac:inkMkLst>
        </pc:inkChg>
      </pc:sldChg>
      <pc:sldChg chg="new del">
        <pc:chgData name="Usuário Convidado" userId="S::urn:spo:anon#a06b130e19bff090608126a2505836ee36175864a7f2af6f367453ea429ef3b6::" providerId="AD" clId="Web-{DA75F7DE-B50F-E6E3-0CA8-3CB25CB4D1DF}" dt="2022-10-19T14:31:06.683" v="4"/>
        <pc:sldMkLst>
          <pc:docMk/>
          <pc:sldMk cId="744792715" sldId="25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19T00:58:42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2221 3450 319 0 0,'-5'0'2656'0'0,"-6"0"3680"0"0,-2 5-7456 0 0,7 1-640 0 0,9 1-1472 0 0,4-2 3232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ACEC4-2C57-4581-A870-112829542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25C2DE-53EE-4093-917B-CAFD84D70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4A337E-4502-47BE-B109-EBC7A5FB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1B1-B90B-4F9E-B53C-A2EF190C8C2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A38A9C-DCAF-4700-A346-C2AB2F0D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6F73F8-6F10-4CBE-BD47-8A676FE0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0F1A-29E3-41F4-BF63-A7AA76A85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95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AB40A-E174-4EDD-85F0-4A8C8780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2A79FC-39C5-4990-8A9E-18D2166C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F6DA63-04D5-48A0-B326-2B7DB1AD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1B1-B90B-4F9E-B53C-A2EF190C8C2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C70244-720F-4239-B828-5E5A97DC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9EEC22-1D87-4BB9-BF39-2321E822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0F1A-29E3-41F4-BF63-A7AA76A85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95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1B8A11-275B-413D-9ED9-2CEE761E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94E732-8CD1-460F-85B6-FF1ED6B4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C13836-417A-4131-9BDA-C7808172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1B1-B90B-4F9E-B53C-A2EF190C8C2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6BBA9C-084B-465D-85AF-D9857104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4DE03-141D-4E59-A366-2D9E148B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0F1A-29E3-41F4-BF63-A7AA76A85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75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7D433-1BC4-4359-BB26-6B37FFD6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85C2F3-89F7-4648-A433-D16D03126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4AEE9D-B71D-497E-9D86-27B5A99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1B1-B90B-4F9E-B53C-A2EF190C8C2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2605B2-36A0-4261-8BFE-17310912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33EF35-C4CF-4586-826B-9F7C5354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0F1A-29E3-41F4-BF63-A7AA76A85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9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53A0C-A833-4252-8523-B8CC51E6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8CD5CA-0A72-4B0A-BEBB-00A8B810F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B7D21A-5AF3-4C5A-AA3B-DFB60AF3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1B1-B90B-4F9E-B53C-A2EF190C8C2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1759C0-099D-4FBB-ADC1-954B8FFB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36591B-88AE-4C5C-B7EE-5F7C58DC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0F1A-29E3-41F4-BF63-A7AA76A85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57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30AA2-B21F-4502-936C-2EA44622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FDE35-04AE-4A87-A254-CCB6A667E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ABC584-63A2-4E18-BFF7-10C2969B6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0B2033-F42D-4C25-8E8C-B701DE34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1B1-B90B-4F9E-B53C-A2EF190C8C2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DF91EA-6486-4FB2-9E24-14632036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24756-967A-4EF6-877E-C4FB2362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0F1A-29E3-41F4-BF63-A7AA76A85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70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34426-A860-46F9-99AC-A3FED707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7AE19F-7B66-42F3-ACE6-1267930A7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9BD3E3-4CAA-4FA2-8012-A84A21F64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1BC493-F4D7-40D4-AEEC-E599E7845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268853-8DBC-4348-A0C6-4174740F1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58EC88-067D-4091-8320-6441F8D8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1B1-B90B-4F9E-B53C-A2EF190C8C2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2223FD-7563-478B-AE36-61306C50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13017A-C048-46F7-8838-82ABB72E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0F1A-29E3-41F4-BF63-A7AA76A85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79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8B250-B0B9-474B-89EC-835D1CB3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D78510-122A-4B6A-9D4B-A98EFFCA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1B1-B90B-4F9E-B53C-A2EF190C8C2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F3C7A1-3853-45A1-A765-C3C44949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AD830F-A84D-40DF-B6C3-5F74D48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0F1A-29E3-41F4-BF63-A7AA76A85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82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06C444-4637-4E7E-A728-035B0AE3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1B1-B90B-4F9E-B53C-A2EF190C8C2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C94C40-B2A0-42F1-ACFE-2EEFC09F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8DF72A-3F9A-4586-9791-425CFD7B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0F1A-29E3-41F4-BF63-A7AA76A85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31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E3589-4E91-4608-9AF3-D80048FF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4EBC0B-4632-44F8-80B3-E932F392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094F96-8331-4C2F-81E1-668576B88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95A82D-24C5-414F-BBDB-E138658F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1B1-B90B-4F9E-B53C-A2EF190C8C2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02AC70-3EC6-4A80-A588-51D11C77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E6834D-E697-4CB4-A621-71820210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0F1A-29E3-41F4-BF63-A7AA76A85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53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9C00E-7FEF-4246-83C9-DDDC14BD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2660E6-CF79-44C6-946F-A16EDADE0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37BCF0-F3D7-494A-8F3C-43BBF0B05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BA241C-1DE0-465E-8683-4573939D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1B1-B90B-4F9E-B53C-A2EF190C8C2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5C9FC6-9790-4953-B576-B287A385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19C785-15E9-4AF4-885F-488A5447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0F1A-29E3-41F4-BF63-A7AA76A85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40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4DF2CD-FC5D-4263-B609-2C380265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273F69-0522-4C95-A063-493069A3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4488D4-4A1C-40DF-B624-A94B62765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DB1B1-B90B-4F9E-B53C-A2EF190C8C2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0B0CAA-5317-42CC-ACFD-786143CC8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185AF1-D5B8-42B2-88D8-9EA96AFA4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0F1A-29E3-41F4-BF63-A7AA76A85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46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30EBBE0-A480-4499-8CC1-05C920CAA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93057" cy="10516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07A30FB-CA71-45CB-A772-5FA519112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1651"/>
            <a:ext cx="2735817" cy="94496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6E4F3B8-2CE9-4AA0-83C6-55798D314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80" y="1996613"/>
            <a:ext cx="1569856" cy="98306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4CC2697-6F03-4235-AE5F-A7ACD3321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36" y="2979678"/>
            <a:ext cx="1562235" cy="960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590C1D6-359B-4795-A517-D47B82468EC9}"/>
                  </a:ext>
                </a:extLst>
              </p:cNvPr>
              <p:cNvSpPr txBox="1"/>
              <p:nvPr/>
            </p:nvSpPr>
            <p:spPr>
              <a:xfrm>
                <a:off x="3193057" y="0"/>
                <a:ext cx="2918812" cy="911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>
                    <a:solidFill>
                      <a:srgbClr val="00B0F0"/>
                    </a:solidFill>
                  </a:rPr>
                  <a:t>Transformação de fonte(T-C):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=8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590C1D6-359B-4795-A517-D47B82468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057" y="0"/>
                <a:ext cx="2918812" cy="911788"/>
              </a:xfrm>
              <a:prstGeom prst="rect">
                <a:avLst/>
              </a:prstGeom>
              <a:blipFill>
                <a:blip r:embed="rId6"/>
                <a:stretch>
                  <a:fillRect l="-1879" t="-3333" r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86CEA8E-815A-497A-8B55-7976D221E166}"/>
                  </a:ext>
                </a:extLst>
              </p:cNvPr>
              <p:cNvSpPr txBox="1"/>
              <p:nvPr/>
            </p:nvSpPr>
            <p:spPr>
              <a:xfrm>
                <a:off x="3193057" y="911788"/>
                <a:ext cx="3254994" cy="1213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>
                    <a:solidFill>
                      <a:srgbClr val="00B0F0"/>
                    </a:solidFill>
                  </a:rPr>
                  <a:t>Resistência equivalente paralelo: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𝑅𝑒𝑞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=6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86CEA8E-815A-497A-8B55-7976D221E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057" y="911788"/>
                <a:ext cx="3254994" cy="1213409"/>
              </a:xfrm>
              <a:prstGeom prst="rect">
                <a:avLst/>
              </a:prstGeom>
              <a:blipFill>
                <a:blip r:embed="rId7"/>
                <a:stretch>
                  <a:fillRect l="-1685" t="-3015" r="-749" b="-3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9F53233-C60F-49A5-BDF6-991508543149}"/>
                  </a:ext>
                </a:extLst>
              </p:cNvPr>
              <p:cNvSpPr txBox="1"/>
              <p:nvPr/>
            </p:nvSpPr>
            <p:spPr>
              <a:xfrm>
                <a:off x="3193057" y="2125197"/>
                <a:ext cx="33681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>
                    <a:solidFill>
                      <a:srgbClr val="00B0F0"/>
                    </a:solidFill>
                  </a:rPr>
                  <a:t>Associação em paralelo de fontes: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9F53233-C60F-49A5-BDF6-991508543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057" y="2125197"/>
                <a:ext cx="3368102" cy="646331"/>
              </a:xfrm>
              <a:prstGeom prst="rect">
                <a:avLst/>
              </a:prstGeom>
              <a:blipFill>
                <a:blip r:embed="rId8"/>
                <a:stretch>
                  <a:fillRect l="-1630" t="-5660" r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815B7C8-CF24-4413-A0B2-D1D209A35E1C}"/>
                  </a:ext>
                </a:extLst>
              </p:cNvPr>
              <p:cNvSpPr txBox="1"/>
              <p:nvPr/>
            </p:nvSpPr>
            <p:spPr>
              <a:xfrm>
                <a:off x="3193057" y="2771528"/>
                <a:ext cx="29188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>
                    <a:solidFill>
                      <a:srgbClr val="00B0F0"/>
                    </a:solidFill>
                  </a:rPr>
                  <a:t>Transformação de fonte(C-T):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.6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815B7C8-CF24-4413-A0B2-D1D209A35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057" y="2771528"/>
                <a:ext cx="2918812" cy="646331"/>
              </a:xfrm>
              <a:prstGeom prst="rect">
                <a:avLst/>
              </a:prstGeom>
              <a:blipFill>
                <a:blip r:embed="rId9"/>
                <a:stretch>
                  <a:fillRect l="-1879" t="-5660" r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D1F8FB1-C721-47DC-92AA-FD45A72240F6}"/>
                  </a:ext>
                </a:extLst>
              </p:cNvPr>
              <p:cNvSpPr txBox="1"/>
              <p:nvPr/>
            </p:nvSpPr>
            <p:spPr>
              <a:xfrm>
                <a:off x="3193057" y="3459779"/>
                <a:ext cx="2704458" cy="1166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>
                    <a:solidFill>
                      <a:srgbClr val="00B0F0"/>
                    </a:solidFill>
                  </a:rPr>
                  <a:t>Constante de tempo: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.0,05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=0,5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pt-BR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=2000 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D1F8FB1-C721-47DC-92AA-FD45A7224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057" y="3459779"/>
                <a:ext cx="2704458" cy="1166794"/>
              </a:xfrm>
              <a:prstGeom prst="rect">
                <a:avLst/>
              </a:prstGeom>
              <a:blipFill>
                <a:blip r:embed="rId10"/>
                <a:stretch>
                  <a:fillRect l="-2032" t="-3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3915008-6FE0-49C8-97CE-698A096D0EF8}"/>
                  </a:ext>
                </a:extLst>
              </p:cNvPr>
              <p:cNvSpPr txBox="1"/>
              <p:nvPr/>
            </p:nvSpPr>
            <p:spPr>
              <a:xfrm>
                <a:off x="3193057" y="4626573"/>
                <a:ext cx="3141437" cy="1049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>
                    <a:solidFill>
                      <a:srgbClr val="00B0F0"/>
                    </a:solidFill>
                  </a:rPr>
                  <a:t>Tensão no capacitor: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𝑉𝑐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=30.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−2000.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−30 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3915008-6FE0-49C8-97CE-698A096D0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057" y="4626573"/>
                <a:ext cx="3141437" cy="1049005"/>
              </a:xfrm>
              <a:prstGeom prst="rect">
                <a:avLst/>
              </a:prstGeom>
              <a:blipFill>
                <a:blip r:embed="rId11"/>
                <a:stretch>
                  <a:fillRect l="-1748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38C1CA7-C385-4624-92CD-B82C61867C0F}"/>
                  </a:ext>
                </a:extLst>
              </p:cNvPr>
              <p:cNvSpPr txBox="1"/>
              <p:nvPr/>
            </p:nvSpPr>
            <p:spPr>
              <a:xfrm>
                <a:off x="6334494" y="0"/>
                <a:ext cx="2655663" cy="1186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>
                    <a:solidFill>
                      <a:srgbClr val="00B0F0"/>
                    </a:solidFill>
                  </a:rPr>
                  <a:t>Corrente no capacitor: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𝑉𝑐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=−3.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−2000.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38C1CA7-C385-4624-92CD-B82C61867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494" y="0"/>
                <a:ext cx="2655663" cy="1186928"/>
              </a:xfrm>
              <a:prstGeom prst="rect">
                <a:avLst/>
              </a:prstGeom>
              <a:blipFill>
                <a:blip r:embed="rId12"/>
                <a:stretch>
                  <a:fillRect l="-183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82360C8-5B57-47A2-9BE7-1818A71768A6}"/>
                  </a:ext>
                </a:extLst>
              </p:cNvPr>
              <p:cNvSpPr txBox="1"/>
              <p:nvPr/>
            </p:nvSpPr>
            <p:spPr>
              <a:xfrm>
                <a:off x="6448051" y="1186928"/>
                <a:ext cx="271792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>
                    <a:solidFill>
                      <a:srgbClr val="00B0F0"/>
                    </a:solidFill>
                  </a:rPr>
                  <a:t>Tensão no resistor de 4 k</a:t>
                </a:r>
                <a:r>
                  <a:rPr lang="el-GR">
                    <a:solidFill>
                      <a:srgbClr val="00B0F0"/>
                    </a:solidFill>
                  </a:rPr>
                  <a:t>Ω</a:t>
                </a:r>
                <a:r>
                  <a:rPr lang="pt-BR">
                    <a:solidFill>
                      <a:srgbClr val="00B0F0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=−12.</m:t>
                    </m:r>
                  </m:oMath>
                </a14:m>
                <a:r>
                  <a:rPr lang="pt-BR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−2000.</m:t>
                        </m:r>
                        <m:r>
                          <a:rPr lang="pt-B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pt-B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pt-BR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82360C8-5B57-47A2-9BE7-1818A7176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051" y="1186928"/>
                <a:ext cx="2717924" cy="923330"/>
              </a:xfrm>
              <a:prstGeom prst="rect">
                <a:avLst/>
              </a:prstGeom>
              <a:blipFill>
                <a:blip r:embed="rId13"/>
                <a:stretch>
                  <a:fillRect l="-2018" t="-3974" r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828438E-FDE9-474E-AF2A-5B11C1077430}"/>
                  </a:ext>
                </a:extLst>
              </p:cNvPr>
              <p:cNvSpPr txBox="1"/>
              <p:nvPr/>
            </p:nvSpPr>
            <p:spPr>
              <a:xfrm>
                <a:off x="6448051" y="2125197"/>
                <a:ext cx="30553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>
                    <a:solidFill>
                      <a:srgbClr val="00B0F0"/>
                    </a:solidFill>
                  </a:rPr>
                  <a:t>LKT em IV):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𝑉𝑖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=18.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−2000.</m:t>
                          </m:r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−30 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828438E-FDE9-474E-AF2A-5B11C1077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051" y="2125197"/>
                <a:ext cx="3055388" cy="1200329"/>
              </a:xfrm>
              <a:prstGeom prst="rect">
                <a:avLst/>
              </a:prstGeom>
              <a:blipFill>
                <a:blip r:embed="rId14"/>
                <a:stretch>
                  <a:fillRect l="-1796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BDE8CFA-6E3A-4282-BAD3-9FD0D149D8BA}"/>
                  </a:ext>
                </a:extLst>
              </p:cNvPr>
              <p:cNvSpPr txBox="1"/>
              <p:nvPr/>
            </p:nvSpPr>
            <p:spPr>
              <a:xfrm>
                <a:off x="6448051" y="3323667"/>
                <a:ext cx="302198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>
                    <a:solidFill>
                      <a:srgbClr val="00B0F0"/>
                    </a:solidFill>
                  </a:rPr>
                  <a:t>LKT em I):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80−10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=80+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=1,8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−2000.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BDE8CFA-6E3A-4282-BAD3-9FD0D149D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051" y="3323667"/>
                <a:ext cx="3021981" cy="1200329"/>
              </a:xfrm>
              <a:prstGeom prst="rect">
                <a:avLst/>
              </a:prstGeom>
              <a:blipFill>
                <a:blip r:embed="rId15"/>
                <a:stretch>
                  <a:fillRect l="-1818" t="-2538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B4E82FC3-07B9-FBCB-02DC-B03EC78AE75F}"/>
                  </a:ext>
                </a:extLst>
              </p14:cNvPr>
              <p14:cNvContentPartPr/>
              <p14:nvPr/>
            </p14:nvContentPartPr>
            <p14:xfrm>
              <a:off x="-1047517" y="1531722"/>
              <a:ext cx="12871" cy="12871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B4E82FC3-07B9-FBCB-02DC-B03EC78AE7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065393" y="1504907"/>
                <a:ext cx="48266" cy="659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551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  <p:bldP spid="10" grpId="0"/>
      <p:bldP spid="11" grpId="0"/>
      <p:bldP spid="12" grpId="0"/>
      <p:bldP spid="13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FDF029B-256A-4274-9AFF-0F61EBC91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580" cy="86113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ACC9E8D-F5A8-4381-95BF-5FD642A76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37" y="861135"/>
            <a:ext cx="1219306" cy="103641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509F5CB-82AC-47EF-BDD2-66B612995508}"/>
              </a:ext>
            </a:extLst>
          </p:cNvPr>
          <p:cNvSpPr txBox="1"/>
          <p:nvPr/>
        </p:nvSpPr>
        <p:spPr>
          <a:xfrm>
            <a:off x="1615580" y="0"/>
            <a:ext cx="2253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rgbClr val="00B0F0"/>
                </a:solidFill>
              </a:rPr>
              <a:t>Dado:</a:t>
            </a:r>
          </a:p>
          <a:p>
            <a:r>
              <a:rPr lang="pt-BR" err="1"/>
              <a:t>Vc</a:t>
            </a:r>
            <a:r>
              <a:rPr lang="pt-BR"/>
              <a:t>(0-) = </a:t>
            </a:r>
            <a:r>
              <a:rPr lang="pt-BR" err="1"/>
              <a:t>Vc</a:t>
            </a:r>
            <a:r>
              <a:rPr lang="pt-BR"/>
              <a:t>(0+) = -30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FBD6336-2F10-4C77-A036-31DE049856A0}"/>
                  </a:ext>
                </a:extLst>
              </p:cNvPr>
              <p:cNvSpPr txBox="1"/>
              <p:nvPr/>
            </p:nvSpPr>
            <p:spPr>
              <a:xfrm>
                <a:off x="1615580" y="646331"/>
                <a:ext cx="29188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>
                    <a:solidFill>
                      <a:srgbClr val="00B0F0"/>
                    </a:solidFill>
                  </a:rPr>
                  <a:t>Transformação de fonte(C-T):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.24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=72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FBD6336-2F10-4C77-A036-31DE04985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580" y="646331"/>
                <a:ext cx="2918812" cy="646331"/>
              </a:xfrm>
              <a:prstGeom prst="rect">
                <a:avLst/>
              </a:prstGeom>
              <a:blipFill>
                <a:blip r:embed="rId4"/>
                <a:stretch>
                  <a:fillRect l="-1670" t="-4717" r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F92CB33-7053-45BC-8ACF-650BEF39E21B}"/>
                  </a:ext>
                </a:extLst>
              </p:cNvPr>
              <p:cNvSpPr txBox="1"/>
              <p:nvPr/>
            </p:nvSpPr>
            <p:spPr>
              <a:xfrm>
                <a:off x="1615580" y="1292662"/>
                <a:ext cx="29471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>
                    <a:solidFill>
                      <a:srgbClr val="00B0F0"/>
                    </a:solidFill>
                  </a:rPr>
                  <a:t>Resistência equivalente série: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=24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=28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F92CB33-7053-45BC-8ACF-650BEF39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580" y="1292662"/>
                <a:ext cx="2947153" cy="646331"/>
              </a:xfrm>
              <a:prstGeom prst="rect">
                <a:avLst/>
              </a:prstGeom>
              <a:blipFill>
                <a:blip r:embed="rId5"/>
                <a:stretch>
                  <a:fillRect l="-1656" t="-4717" r="-1242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1D2BB51-A8B7-4EAA-B8C4-F321BED09FCF}"/>
                  </a:ext>
                </a:extLst>
              </p:cNvPr>
              <p:cNvSpPr txBox="1"/>
              <p:nvPr/>
            </p:nvSpPr>
            <p:spPr>
              <a:xfrm>
                <a:off x="1615580" y="1902122"/>
                <a:ext cx="32494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>
                    <a:solidFill>
                      <a:srgbClr val="00B0F0"/>
                    </a:solidFill>
                  </a:rPr>
                  <a:t>Constante de tempo: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=28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.0,05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=1,4. 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pt-BR" b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1D2BB51-A8B7-4EAA-B8C4-F321BED0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580" y="1902122"/>
                <a:ext cx="3249479" cy="646331"/>
              </a:xfrm>
              <a:prstGeom prst="rect">
                <a:avLst/>
              </a:prstGeom>
              <a:blipFill>
                <a:blip r:embed="rId6"/>
                <a:stretch>
                  <a:fillRect l="-1501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E10C9BF-5AE0-4D1D-9FE3-CCB890A23B9E}"/>
                  </a:ext>
                </a:extLst>
              </p:cNvPr>
              <p:cNvSpPr txBox="1"/>
              <p:nvPr/>
            </p:nvSpPr>
            <p:spPr>
              <a:xfrm>
                <a:off x="1615580" y="2553997"/>
                <a:ext cx="3400418" cy="12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>
                    <a:solidFill>
                      <a:srgbClr val="00B0F0"/>
                    </a:solidFill>
                  </a:rPr>
                  <a:t>Tensão no capacitor: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𝑉𝑐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=−102.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1,4.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+72 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E10C9BF-5AE0-4D1D-9FE3-CCB890A23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580" y="2553997"/>
                <a:ext cx="3400418" cy="1207831"/>
              </a:xfrm>
              <a:prstGeom prst="rect">
                <a:avLst/>
              </a:prstGeom>
              <a:blipFill>
                <a:blip r:embed="rId7"/>
                <a:stretch>
                  <a:fillRect l="-1434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40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revision>4</cp:revision>
  <dcterms:created xsi:type="dcterms:W3CDTF">2021-07-14T13:32:09Z</dcterms:created>
  <dcterms:modified xsi:type="dcterms:W3CDTF">2022-10-19T14:31:16Z</dcterms:modified>
</cp:coreProperties>
</file>