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DB3EC-0D5A-4909-BC4E-665701C90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A7A1D-F39A-475E-B62B-0B0D484F0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57CCB7-48C9-4BDC-875C-A72BDF94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A73745-2CB7-4914-BCFF-80DBF266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7E97C6-307F-4DB5-9A06-E89B0385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8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E517-14F4-41E5-A3BA-6283B2FE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958FA-1A09-49BB-8375-29EE879D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BDD680-4FCB-4484-B887-7A8DA833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DE3BA1-725B-4313-9FD2-5B6FD8B3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4EDADE-366B-470B-BFCE-6E61FCF9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93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FD24B4-3EB9-4BF3-BE5E-0FAFE981E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98EC72-42B0-4DF8-AA7C-0A684A864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4EB85-D38D-4EC7-A2D6-BB5A9106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9F747D-2598-43E0-B765-A1C60A00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02F123-6F8B-45AB-8C40-8055F104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D6C60-8E75-48BC-8E52-B72C825D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AAA86-7998-439F-BA89-BACAC054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31FD2B-AAFD-476F-8840-E4DAB79F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7BF1E0-3B85-4BED-860C-7AEC1980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A980AD-EE80-4A9C-9032-CA96BDFC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1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C4A7E-7529-42D4-9FA7-77C6DF65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157E90-E9F5-4F73-9AAF-B5DAC0AF1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7E57FD-C32F-4522-ACA6-4FA15B71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3A8544-F9AA-41BA-9D02-B8C1D445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C73F81-3F7C-4767-8949-4A056D94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6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DE38-2D6E-4E4D-A86D-58E575CB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D1DB9C-4960-4249-9ADE-BD315CBF8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B17895-5B79-4A3B-917E-F890D261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101222-03EF-440B-93EE-43E76B3A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F8F9AB-0F6C-436B-857A-DD490E76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F10C67-7356-4CCE-B2B0-26E072FD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AC934-6E26-4EE3-BCD8-9DAA68CF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6EDB3F-078C-4C37-BB2D-4004756CB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A2A77-F98D-48EC-96F3-F772C497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AD59A2-E3CF-4BA0-9394-5E8E274A4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922975-2162-4488-B4AB-FF6CD43F6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4D8C54C-F92B-4BE4-BA79-26BE783A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A13D04-4BF8-42D0-A52B-6FFCD7A4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F191A5-6B8A-490F-8052-BAF2811E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8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7C975-02B9-4719-9F9B-609B939F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79646F-E0B4-45D7-A691-BC2C944FA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5583838-660C-470E-9BCA-4E4EE145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E2BD0B-797A-4D82-A563-146C9DCE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5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90E5D6-BE7C-42A9-B805-B9628D9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0378D4-16E2-432B-947E-250A2268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686287-4F6E-42A4-AEC3-4D0FAAFC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AECA9-3E72-46E7-83DE-29249721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E60F6C-10AF-40CB-8E32-CE8882D7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011DC0-E7D5-426F-A394-FC7D32282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07E02D-896B-441B-B9B4-872F1730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62E796-5FDF-4568-9EC7-454F21A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67D5B7-6903-483A-96C3-22640DE0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43091-3664-4C3F-996C-2436AFFC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A71B0A-5128-4511-A0FD-A15D3B73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46C298-9724-4C3B-8321-FABDA64E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A518B2-0423-4E73-A484-515113A9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3C9E8D-7B18-4ED6-B33A-21D71B55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44BF7-5FCF-4D73-BD5A-C59AE0A8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310E69-4062-4C2E-BD50-F9C9204F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3C86E4-95C7-40EE-BFD9-F0C72E0C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24EA26-29F5-4E0D-8202-2DC79A1FE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FC80-87A8-4A0A-9762-6C88E14CB54D}" type="datetimeFigureOut">
              <a:rPr lang="pt-BR" smtClean="0"/>
              <a:t>09/07/2021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15AB6-CAC6-496F-B4F2-FBE55DD00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FF11B-D8DA-4F95-B694-3E78C95BC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EBCAE-57B7-4C75-ADCC-357B75E6A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9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08DCBB-CCDA-444C-8E79-793F7DE3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05250" cy="1981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886291B-96D2-447F-9629-2821A90D8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981200"/>
            <a:ext cx="3543300" cy="8953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2FECCB2-C222-4826-B05A-14AB06D2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2876550"/>
            <a:ext cx="1885950" cy="866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4F4590-4F3B-4C37-9A3F-71BBBAA77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925" y="2876550"/>
            <a:ext cx="1590675" cy="10858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C91F75A-2F9B-49F0-99CE-3C0C0BE2E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975" y="3962400"/>
            <a:ext cx="1457325" cy="1123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7F88D5F-38D3-4A55-B002-B4190931C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950" y="3962400"/>
            <a:ext cx="1638300" cy="1047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0D8A0A9-1569-4ECD-B527-DA4C565C591B}"/>
                  </a:ext>
                </a:extLst>
              </p:cNvPr>
              <p:cNvSpPr txBox="1"/>
              <p:nvPr/>
            </p:nvSpPr>
            <p:spPr>
              <a:xfrm>
                <a:off x="3905250" y="0"/>
                <a:ext cx="291881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0D8A0A9-1569-4ECD-B527-DA4C565C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0"/>
                <a:ext cx="2918812" cy="911788"/>
              </a:xfrm>
              <a:prstGeom prst="rect">
                <a:avLst/>
              </a:prstGeom>
              <a:blipFill>
                <a:blip r:embed="rId8"/>
                <a:stretch>
                  <a:fillRect l="-1883" t="-3333" r="-1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9E72128-5C23-487C-8763-5FBA74FEF521}"/>
                  </a:ext>
                </a:extLst>
              </p:cNvPr>
              <p:cNvSpPr txBox="1"/>
              <p:nvPr/>
            </p:nvSpPr>
            <p:spPr>
              <a:xfrm>
                <a:off x="3905250" y="748126"/>
                <a:ext cx="3254994" cy="1213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9E72128-5C23-487C-8763-5FBA74FE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748126"/>
                <a:ext cx="3254994" cy="1213409"/>
              </a:xfrm>
              <a:prstGeom prst="rect">
                <a:avLst/>
              </a:prstGeom>
              <a:blipFill>
                <a:blip r:embed="rId9"/>
                <a:stretch>
                  <a:fillRect l="-1685" t="-3015" r="-749" b="-3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83B0151-9E2A-47EA-989D-DEC200552658}"/>
                  </a:ext>
                </a:extLst>
              </p:cNvPr>
              <p:cNvSpPr txBox="1"/>
              <p:nvPr/>
            </p:nvSpPr>
            <p:spPr>
              <a:xfrm>
                <a:off x="3905250" y="1961535"/>
                <a:ext cx="22010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=2+4=6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083B0151-9E2A-47EA-989D-DEC200552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1961535"/>
                <a:ext cx="2201052" cy="646331"/>
              </a:xfrm>
              <a:prstGeom prst="rect">
                <a:avLst/>
              </a:prstGeom>
              <a:blipFill>
                <a:blip r:embed="rId10"/>
                <a:stretch>
                  <a:fillRect l="-2493" t="-5660" r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361398-FD6E-41AB-9A56-D9413AA734EE}"/>
                  </a:ext>
                </a:extLst>
              </p:cNvPr>
              <p:cNvSpPr txBox="1"/>
              <p:nvPr/>
            </p:nvSpPr>
            <p:spPr>
              <a:xfrm>
                <a:off x="3905250" y="2607866"/>
                <a:ext cx="30085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=6.3=18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361398-FD6E-41AB-9A56-D9413AA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2607866"/>
                <a:ext cx="3008581" cy="646331"/>
              </a:xfrm>
              <a:prstGeom prst="rect">
                <a:avLst/>
              </a:prstGeom>
              <a:blipFill>
                <a:blip r:embed="rId11"/>
                <a:stretch>
                  <a:fillRect l="-1826" t="-5660" r="-1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173D0CE-41F4-4474-B5D9-8355E20D8582}"/>
                  </a:ext>
                </a:extLst>
              </p:cNvPr>
              <p:cNvSpPr txBox="1"/>
              <p:nvPr/>
            </p:nvSpPr>
            <p:spPr>
              <a:xfrm>
                <a:off x="3905250" y="3234532"/>
                <a:ext cx="2947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=3+6=9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173D0CE-41F4-4474-B5D9-8355E20D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3234532"/>
                <a:ext cx="2947153" cy="646331"/>
              </a:xfrm>
              <a:prstGeom prst="rect">
                <a:avLst/>
              </a:prstGeom>
              <a:blipFill>
                <a:blip r:embed="rId12"/>
                <a:stretch>
                  <a:fillRect l="-1863" t="-5660" r="-1035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78956F-A860-4439-A42E-428223482866}"/>
                  </a:ext>
                </a:extLst>
              </p:cNvPr>
              <p:cNvSpPr txBox="1"/>
              <p:nvPr/>
            </p:nvSpPr>
            <p:spPr>
              <a:xfrm>
                <a:off x="3905250" y="3880863"/>
                <a:ext cx="256134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78956F-A860-4439-A42E-42822348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3880863"/>
                <a:ext cx="2561342" cy="911788"/>
              </a:xfrm>
              <a:prstGeom prst="rect">
                <a:avLst/>
              </a:prstGeom>
              <a:blipFill>
                <a:blip r:embed="rId13"/>
                <a:stretch>
                  <a:fillRect l="-2143" t="-4027" r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9DC6E0-813A-49B4-B7F7-47F1CE4D3109}"/>
                  </a:ext>
                </a:extLst>
              </p:cNvPr>
              <p:cNvSpPr txBox="1"/>
              <p:nvPr/>
            </p:nvSpPr>
            <p:spPr>
              <a:xfrm>
                <a:off x="3905250" y="4792651"/>
                <a:ext cx="2413096" cy="91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18 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9DC6E0-813A-49B4-B7F7-47F1CE4D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4792651"/>
                <a:ext cx="2413096" cy="919034"/>
              </a:xfrm>
              <a:prstGeom prst="rect">
                <a:avLst/>
              </a:prstGeom>
              <a:blipFill>
                <a:blip r:embed="rId14"/>
                <a:stretch>
                  <a:fillRect l="-2278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5C91FF-7963-471C-A8BB-A473DB494462}"/>
                  </a:ext>
                </a:extLst>
              </p:cNvPr>
              <p:cNvSpPr txBox="1"/>
              <p:nvPr/>
            </p:nvSpPr>
            <p:spPr>
              <a:xfrm>
                <a:off x="3905250" y="5611835"/>
                <a:ext cx="2966133" cy="104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+2 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5C91FF-7963-471C-A8BB-A473DB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5611835"/>
                <a:ext cx="2966133" cy="1045927"/>
              </a:xfrm>
              <a:prstGeom prst="rect">
                <a:avLst/>
              </a:prstGeom>
              <a:blipFill>
                <a:blip r:embed="rId15"/>
                <a:stretch>
                  <a:fillRect l="-1852" t="-35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BAB56C6-D5C0-4E96-BAB6-47AEDB9D1B4E}"/>
                  </a:ext>
                </a:extLst>
              </p:cNvPr>
              <p:cNvSpPr txBox="1"/>
              <p:nvPr/>
            </p:nvSpPr>
            <p:spPr>
              <a:xfrm>
                <a:off x="7160244" y="0"/>
                <a:ext cx="222137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BAB56C6-D5C0-4E96-BAB6-47AEDB9D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0"/>
                <a:ext cx="2221377" cy="1183850"/>
              </a:xfrm>
              <a:prstGeom prst="rect">
                <a:avLst/>
              </a:prstGeom>
              <a:blipFill>
                <a:blip r:embed="rId16"/>
                <a:stretch>
                  <a:fillRect l="-2473" t="-2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143EE0-739B-418A-9F55-820DAF741A71}"/>
                  </a:ext>
                </a:extLst>
              </p:cNvPr>
              <p:cNvSpPr txBox="1"/>
              <p:nvPr/>
            </p:nvSpPr>
            <p:spPr>
              <a:xfrm>
                <a:off x="7160244" y="1183850"/>
                <a:ext cx="37954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V6(t):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12−12.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143EE0-739B-418A-9F55-820DAF74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1183850"/>
                <a:ext cx="3795463" cy="646331"/>
              </a:xfrm>
              <a:prstGeom prst="rect">
                <a:avLst/>
              </a:prstGeom>
              <a:blipFill>
                <a:blip r:embed="rId17"/>
                <a:stretch>
                  <a:fillRect l="-1447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7AC2C8-71E9-4EA8-8774-2DB356040888}"/>
                  </a:ext>
                </a:extLst>
              </p:cNvPr>
              <p:cNvSpPr txBox="1"/>
              <p:nvPr/>
            </p:nvSpPr>
            <p:spPr>
              <a:xfrm>
                <a:off x="7160244" y="1830181"/>
                <a:ext cx="29962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=12+6.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7AC2C8-71E9-4EA8-8774-2DB35604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1830181"/>
                <a:ext cx="2996205" cy="1200329"/>
              </a:xfrm>
              <a:prstGeom prst="rect">
                <a:avLst/>
              </a:prstGeom>
              <a:blipFill>
                <a:blip r:embed="rId18"/>
                <a:stretch>
                  <a:fillRect l="-1833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F07C640-6C1E-4412-B4D6-E030BAB58C2F}"/>
                  </a:ext>
                </a:extLst>
              </p:cNvPr>
              <p:cNvSpPr txBox="1"/>
              <p:nvPr/>
            </p:nvSpPr>
            <p:spPr>
              <a:xfrm>
                <a:off x="7160244" y="3035300"/>
                <a:ext cx="2844690" cy="1450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IV):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−5.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+20=0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=1,6−1,2.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F07C640-6C1E-4412-B4D6-E030BAB5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3035300"/>
                <a:ext cx="2844690" cy="1450975"/>
              </a:xfrm>
              <a:prstGeom prst="rect">
                <a:avLst/>
              </a:prstGeom>
              <a:blipFill>
                <a:blip r:embed="rId19"/>
                <a:stretch>
                  <a:fillRect l="-1931" t="-25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08DCBB-CCDA-444C-8E79-793F7DE3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05250" cy="198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0D8A0A9-1569-4ECD-B527-DA4C565C591B}"/>
                  </a:ext>
                </a:extLst>
              </p:cNvPr>
              <p:cNvSpPr txBox="1"/>
              <p:nvPr/>
            </p:nvSpPr>
            <p:spPr>
              <a:xfrm>
                <a:off x="3905250" y="0"/>
                <a:ext cx="291881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0D8A0A9-1569-4ECD-B527-DA4C565C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0"/>
                <a:ext cx="2918812" cy="911788"/>
              </a:xfrm>
              <a:prstGeom prst="rect">
                <a:avLst/>
              </a:prstGeom>
              <a:blipFill>
                <a:blip r:embed="rId3"/>
                <a:stretch>
                  <a:fillRect l="-1883" t="-3333" r="-14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9E72128-5C23-487C-8763-5FBA74FEF521}"/>
                  </a:ext>
                </a:extLst>
              </p:cNvPr>
              <p:cNvSpPr txBox="1"/>
              <p:nvPr/>
            </p:nvSpPr>
            <p:spPr>
              <a:xfrm>
                <a:off x="3905250" y="748126"/>
                <a:ext cx="3254994" cy="1213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𝑅𝑒𝑞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9E72128-5C23-487C-8763-5FBA74FE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50" y="748126"/>
                <a:ext cx="3254994" cy="1213409"/>
              </a:xfrm>
              <a:prstGeom prst="rect">
                <a:avLst/>
              </a:prstGeom>
              <a:blipFill>
                <a:blip r:embed="rId4"/>
                <a:stretch>
                  <a:fillRect l="-1685" t="-3015" r="-749" b="-3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361398-FD6E-41AB-9A56-D9413AA734EE}"/>
                  </a:ext>
                </a:extLst>
              </p:cNvPr>
              <p:cNvSpPr txBox="1"/>
              <p:nvPr/>
            </p:nvSpPr>
            <p:spPr>
              <a:xfrm>
                <a:off x="4028456" y="1961535"/>
                <a:ext cx="30085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fontes(C-T):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=4.4=16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361398-FD6E-41AB-9A56-D9413AA7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56" y="1961535"/>
                <a:ext cx="3008581" cy="646331"/>
              </a:xfrm>
              <a:prstGeom prst="rect">
                <a:avLst/>
              </a:prstGeom>
              <a:blipFill>
                <a:blip r:embed="rId5"/>
                <a:stretch>
                  <a:fillRect l="-1826" t="-5660" r="-14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173D0CE-41F4-4474-B5D9-8355E20D8582}"/>
                  </a:ext>
                </a:extLst>
              </p:cNvPr>
              <p:cNvSpPr txBox="1"/>
              <p:nvPr/>
            </p:nvSpPr>
            <p:spPr>
              <a:xfrm>
                <a:off x="4028456" y="2611620"/>
                <a:ext cx="29471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=4+6=10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173D0CE-41F4-4474-B5D9-8355E20D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56" y="2611620"/>
                <a:ext cx="2947153" cy="646331"/>
              </a:xfrm>
              <a:prstGeom prst="rect">
                <a:avLst/>
              </a:prstGeom>
              <a:blipFill>
                <a:blip r:embed="rId6"/>
                <a:stretch>
                  <a:fillRect l="-1863" t="-4717" r="-1035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78956F-A860-4439-A42E-428223482866}"/>
                  </a:ext>
                </a:extLst>
              </p:cNvPr>
              <p:cNvSpPr txBox="1"/>
              <p:nvPr/>
            </p:nvSpPr>
            <p:spPr>
              <a:xfrm>
                <a:off x="4028456" y="3257951"/>
                <a:ext cx="2561342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1,6 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7178956F-A860-4439-A42E-42822348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56" y="3257951"/>
                <a:ext cx="2561342" cy="911788"/>
              </a:xfrm>
              <a:prstGeom prst="rect">
                <a:avLst/>
              </a:prstGeom>
              <a:blipFill>
                <a:blip r:embed="rId7"/>
                <a:stretch>
                  <a:fillRect l="-2143" t="-3333" r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9DC6E0-813A-49B4-B7F7-47F1CE4D3109}"/>
                  </a:ext>
                </a:extLst>
              </p:cNvPr>
              <p:cNvSpPr txBox="1"/>
              <p:nvPr/>
            </p:nvSpPr>
            <p:spPr>
              <a:xfrm>
                <a:off x="4028456" y="4169739"/>
                <a:ext cx="2424831" cy="919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9DC6E0-813A-49B4-B7F7-47F1CE4D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56" y="4169739"/>
                <a:ext cx="2424831" cy="919034"/>
              </a:xfrm>
              <a:prstGeom prst="rect">
                <a:avLst/>
              </a:prstGeom>
              <a:blipFill>
                <a:blip r:embed="rId8"/>
                <a:stretch>
                  <a:fillRect l="-2261" t="-33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5C91FF-7963-471C-A8BB-A473DB494462}"/>
                  </a:ext>
                </a:extLst>
              </p:cNvPr>
              <p:cNvSpPr txBox="1"/>
              <p:nvPr/>
            </p:nvSpPr>
            <p:spPr>
              <a:xfrm>
                <a:off x="4028456" y="5132389"/>
                <a:ext cx="2966133" cy="1045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=0,4.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+1,6 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A65C91FF-7963-471C-A8BB-A473DB494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456" y="5132389"/>
                <a:ext cx="2966133" cy="1045927"/>
              </a:xfrm>
              <a:prstGeom prst="rect">
                <a:avLst/>
              </a:prstGeom>
              <a:blipFill>
                <a:blip r:embed="rId9"/>
                <a:stretch>
                  <a:fillRect l="-1852" t="-3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BAB56C6-D5C0-4E96-BAB6-47AEDB9D1B4E}"/>
                  </a:ext>
                </a:extLst>
              </p:cNvPr>
              <p:cNvSpPr txBox="1"/>
              <p:nvPr/>
            </p:nvSpPr>
            <p:spPr>
              <a:xfrm>
                <a:off x="7160244" y="0"/>
                <a:ext cx="2221377" cy="11838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−20.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BAB56C6-D5C0-4E96-BAB6-47AEDB9D1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0"/>
                <a:ext cx="2221377" cy="1183850"/>
              </a:xfrm>
              <a:prstGeom prst="rect">
                <a:avLst/>
              </a:prstGeom>
              <a:blipFill>
                <a:blip r:embed="rId10"/>
                <a:stretch>
                  <a:fillRect l="-2473" t="-25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143EE0-739B-418A-9F55-820DAF741A71}"/>
                  </a:ext>
                </a:extLst>
              </p:cNvPr>
              <p:cNvSpPr txBox="1"/>
              <p:nvPr/>
            </p:nvSpPr>
            <p:spPr>
              <a:xfrm>
                <a:off x="7160244" y="1183850"/>
                <a:ext cx="38684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V6(t):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9,6+2,4.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A143EE0-739B-418A-9F55-820DAF74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1183850"/>
                <a:ext cx="3868431" cy="646331"/>
              </a:xfrm>
              <a:prstGeom prst="rect">
                <a:avLst/>
              </a:prstGeom>
              <a:blipFill>
                <a:blip r:embed="rId11"/>
                <a:stretch>
                  <a:fillRect l="-1420" t="-47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7AC2C8-71E9-4EA8-8774-2DB356040888}"/>
                  </a:ext>
                </a:extLst>
              </p:cNvPr>
              <p:cNvSpPr txBox="1"/>
              <p:nvPr/>
            </p:nvSpPr>
            <p:spPr>
              <a:xfrm>
                <a:off x="7160244" y="1830181"/>
                <a:ext cx="299620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III):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=9,6−1,6.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57AC2C8-71E9-4EA8-8774-2DB356040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1830181"/>
                <a:ext cx="2996205" cy="1200329"/>
              </a:xfrm>
              <a:prstGeom prst="rect">
                <a:avLst/>
              </a:prstGeom>
              <a:blipFill>
                <a:blip r:embed="rId12"/>
                <a:stretch>
                  <a:fillRect l="-1833" t="-2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F07C640-6C1E-4412-B4D6-E030BAB58C2F}"/>
                  </a:ext>
                </a:extLst>
              </p:cNvPr>
              <p:cNvSpPr txBox="1"/>
              <p:nvPr/>
            </p:nvSpPr>
            <p:spPr>
              <a:xfrm>
                <a:off x="7160244" y="3035300"/>
                <a:ext cx="2947795" cy="1450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IV):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𝑣𝑜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−5.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+20=0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20−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𝑣𝑜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=2,08+0,32.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−18.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F07C640-6C1E-4412-B4D6-E030BAB5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244" y="3035300"/>
                <a:ext cx="2947795" cy="1450975"/>
              </a:xfrm>
              <a:prstGeom prst="rect">
                <a:avLst/>
              </a:prstGeom>
              <a:blipFill>
                <a:blip r:embed="rId13"/>
                <a:stretch>
                  <a:fillRect l="-1863" t="-25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74668338-5F70-4139-A758-0DA9829A09F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688" y="1981200"/>
            <a:ext cx="2461874" cy="109293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AFBC095-9C33-424D-BD7D-5848515447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8202" y="3076800"/>
            <a:ext cx="2325402" cy="10929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9D526D0-38CE-4892-A733-7E29236476F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0739" y="4169739"/>
            <a:ext cx="1581886" cy="10929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EA30F54-81F2-439B-BA5C-A67E3AF218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46636" y="4190464"/>
            <a:ext cx="1496424" cy="116276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DB622A4-3C68-4F3E-AB3D-43ED1C363B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1688" y="5353226"/>
            <a:ext cx="2095254" cy="131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374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34</cp:revision>
  <dcterms:created xsi:type="dcterms:W3CDTF">2021-07-09T12:52:51Z</dcterms:created>
  <dcterms:modified xsi:type="dcterms:W3CDTF">2021-07-09T14:16:46Z</dcterms:modified>
</cp:coreProperties>
</file>