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5A5E4-02B2-4C7F-9A27-D127E0B4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1CD5F5-0AAB-453C-91AD-86F78A70C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004E1-2402-48D3-B163-69E3E225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AE65A-6DC1-470C-8ACF-171CA7D2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BBB890-9C1C-4C66-8B0C-1DF4B87B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6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81953-FB37-4073-AA73-C9F1DFCC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3BEA8B-7E60-492E-91FF-0A5A71C09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F581C-32C2-4C0C-BE9B-2E27FCC7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79CDB3-A07D-4685-92B5-DB7667D7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B7ED8E-95BB-4200-ACC6-FC0DD652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9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1D9E95-F344-4014-9176-F4A5C4324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2A22D4-45F6-4804-84C2-C1F0A9098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3B5B2-0434-461E-AE87-D21E64F3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0B858-A216-444E-8638-8CED65CA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0B5005-3E64-4613-B461-39D0DF96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32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C99AB-FD1A-4FD4-AD6A-6956C870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653F7-D75D-45F0-B655-CC3E7A28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60B30-33FC-423D-8C4E-358D2300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174626-477F-479C-BDB5-1EE696BF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36439-35AB-4862-9E99-533F0928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0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AC466-D49A-4A47-BAE7-AA6BCD54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369B2C-A7B5-4E80-80B3-B3AF60A7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1E9494-392B-4567-A78D-F484F8A9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8F810-3480-45D1-B74A-7BCAEB05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B51E9-B0FF-40F0-88BD-1EB6E134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45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F525F-EA21-407A-B537-95E1AD38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263D0-8139-452F-990E-76DBFCCFD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A89F8-0D12-4F99-8222-439FD921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10BE4D-BC97-4EB3-9A2D-EC6E8A94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5B15DA-50F6-473F-B9FE-F9048242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19A631-21F8-4824-BBD2-DE60D17B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89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377C5-D10D-426C-AF7A-56C73C2C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E797A-B11A-483F-97CB-9DA35A207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8B8969-CA19-4A82-A8D3-D557F3D52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05EF18-FC9F-49BC-B3BF-A3366CE7B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72FF79-A7BC-4E1B-8AF5-A383E746F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FEF5C6-D096-4EE8-9E1C-0FF2A5BA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00A1DB-81CD-4439-B703-DCC8B39C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FA3E8A-8B98-435C-B8A9-49760D55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1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97437-A070-4990-963C-15EE5415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7AE5F7-5E75-4934-88BC-6902FD16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3513F5-7395-4DE4-8AA2-D0280384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5DAF03-50BA-4D20-8889-2A625BA9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2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CE7B81-64C7-4F7D-9D3F-93C26697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6F8109-D440-44CC-898A-682A8E6A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5FC45E-C0B5-489A-8ED3-3264FE09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99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70EF7-EBEA-46AB-B760-4E4AAC89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447F4-3169-47A5-B8E2-48B41215A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34FBCC-1671-4B2D-ABB5-99734E8AF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B0160B-702E-484A-9A1E-7CA2E931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FE88FA-808C-4445-80B2-CE5263FF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F1D28F-351D-4261-9CAD-0ED03331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6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D898D-B4C9-428A-AF78-B277077A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46AFF3-F639-49BD-A4C7-B196C7B61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AB39D1-5C83-4E1D-A762-6492158B5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607150-972B-4B91-A01B-32276682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1F3A79-53D8-428C-AC56-272093C1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232BF1-CC50-4672-B55F-7CCECA36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1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CED65A-A033-4165-B48A-8D8C97A4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40AA65-A9AB-452F-A823-8F5284FC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0E52B1-FE44-4087-9FE8-F6F988762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1BD5-F0AF-41A3-A7F5-F4DBB86B5293}" type="datetimeFigureOut">
              <a:rPr lang="pt-BR" smtClean="0"/>
              <a:t>06/09/2021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791CE-0340-4A87-96F2-2AA265417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760DD-B0BA-4F6D-A357-DEDCFEFA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F86ED-BCFF-4AE3-818A-9D9011C4F9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867F9B-9CD7-4A42-8464-228F71C8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506196" cy="14305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ADE808-F5BA-40C1-8A52-DC0A1CE2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0595"/>
            <a:ext cx="3506196" cy="10559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778120-7E58-4D47-B3E1-0679C7049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10" y="2486579"/>
            <a:ext cx="2466975" cy="1114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254F26-34AE-4B82-AFA2-57A40258B348}"/>
                  </a:ext>
                </a:extLst>
              </p:cNvPr>
              <p:cNvSpPr txBox="1"/>
              <p:nvPr/>
            </p:nvSpPr>
            <p:spPr>
              <a:xfrm>
                <a:off x="3506196" y="0"/>
                <a:ext cx="4369443" cy="913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fontes(T-C):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1254F26-34AE-4B82-AFA2-57A40258B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6" y="0"/>
                <a:ext cx="4369443" cy="913583"/>
              </a:xfrm>
              <a:prstGeom prst="rect">
                <a:avLst/>
              </a:prstGeom>
              <a:blipFill>
                <a:blip r:embed="rId5"/>
                <a:stretch>
                  <a:fillRect l="-1116" t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C035885-9875-42F3-8226-C7A4AFE111B4}"/>
                  </a:ext>
                </a:extLst>
              </p:cNvPr>
              <p:cNvSpPr txBox="1"/>
              <p:nvPr/>
            </p:nvSpPr>
            <p:spPr>
              <a:xfrm>
                <a:off x="3506196" y="917470"/>
                <a:ext cx="43694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Associação de fontes em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=45+4=49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C035885-9875-42F3-8226-C7A4AFE1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6" y="917470"/>
                <a:ext cx="4369443" cy="646331"/>
              </a:xfrm>
              <a:prstGeom prst="rect">
                <a:avLst/>
              </a:prstGeom>
              <a:blipFill>
                <a:blip r:embed="rId6"/>
                <a:stretch>
                  <a:fillRect l="-1116" t="-5660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B7E8B45-1BD0-441C-BCD8-E38BAD909747}"/>
                  </a:ext>
                </a:extLst>
              </p:cNvPr>
              <p:cNvSpPr txBox="1"/>
              <p:nvPr/>
            </p:nvSpPr>
            <p:spPr>
              <a:xfrm>
                <a:off x="3506196" y="1563801"/>
                <a:ext cx="4369443" cy="960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𝑅𝑒𝑞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B7E8B45-1BD0-441C-BCD8-E38BAD90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6" y="1563801"/>
                <a:ext cx="4369443" cy="960263"/>
              </a:xfrm>
              <a:prstGeom prst="rect">
                <a:avLst/>
              </a:prstGeom>
              <a:blipFill>
                <a:blip r:embed="rId7"/>
                <a:stretch>
                  <a:fillRect l="-1116" t="-38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2893DA9-9B57-4298-92B5-947B29CC4ACB}"/>
                  </a:ext>
                </a:extLst>
              </p:cNvPr>
              <p:cNvSpPr txBox="1"/>
              <p:nvPr/>
            </p:nvSpPr>
            <p:spPr>
              <a:xfrm>
                <a:off x="3506196" y="2486579"/>
                <a:ext cx="43694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 análise do circuito simplificado: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=49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2893DA9-9B57-4298-92B5-947B29CC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6" y="2486579"/>
                <a:ext cx="4369443" cy="646331"/>
              </a:xfrm>
              <a:prstGeom prst="rect">
                <a:avLst/>
              </a:prstGeom>
              <a:blipFill>
                <a:blip r:embed="rId8"/>
                <a:stretch>
                  <a:fillRect l="-1116" t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C1FCFF4-4A57-4386-8D17-D9B0B64ECB99}"/>
                  </a:ext>
                </a:extLst>
              </p:cNvPr>
              <p:cNvSpPr txBox="1"/>
              <p:nvPr/>
            </p:nvSpPr>
            <p:spPr>
              <a:xfrm>
                <a:off x="3506196" y="3132910"/>
                <a:ext cx="4369443" cy="913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60/16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375 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C1FCFF4-4A57-4386-8D17-D9B0B64E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6" y="3132910"/>
                <a:ext cx="4369443" cy="913583"/>
              </a:xfrm>
              <a:prstGeom prst="rect">
                <a:avLst/>
              </a:prstGeom>
              <a:blipFill>
                <a:blip r:embed="rId9"/>
                <a:stretch>
                  <a:fillRect l="-1116" t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5F948A1-D2EC-49E4-A60C-CC5C19380F8A}"/>
                  </a:ext>
                </a:extLst>
              </p:cNvPr>
              <p:cNvSpPr txBox="1"/>
              <p:nvPr/>
            </p:nvSpPr>
            <p:spPr>
              <a:xfrm>
                <a:off x="3506196" y="4046493"/>
                <a:ext cx="4369443" cy="1050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=−49.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−375.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+49 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5F948A1-D2EC-49E4-A60C-CC5C1938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6" y="4046493"/>
                <a:ext cx="4369443" cy="1050865"/>
              </a:xfrm>
              <a:prstGeom prst="rect">
                <a:avLst/>
              </a:prstGeom>
              <a:blipFill>
                <a:blip r:embed="rId10"/>
                <a:stretch>
                  <a:fillRect l="-1116" t="-3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F01BC2D-6948-4EDF-973D-093B44EC1167}"/>
                  </a:ext>
                </a:extLst>
              </p:cNvPr>
              <p:cNvSpPr txBox="1"/>
              <p:nvPr/>
            </p:nvSpPr>
            <p:spPr>
              <a:xfrm>
                <a:off x="3506196" y="5097358"/>
                <a:ext cx="4369443" cy="1188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=183,75.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−375.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F01BC2D-6948-4EDF-973D-093B44EC1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6" y="5097358"/>
                <a:ext cx="4369443" cy="1188787"/>
              </a:xfrm>
              <a:prstGeom prst="rect">
                <a:avLst/>
              </a:prstGeom>
              <a:blipFill>
                <a:blip r:embed="rId11"/>
                <a:stretch>
                  <a:fillRect l="-1116" t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053877A-D239-4C8B-982E-F3D6471650BE}"/>
                  </a:ext>
                </a:extLst>
              </p:cNvPr>
              <p:cNvSpPr txBox="1"/>
              <p:nvPr/>
            </p:nvSpPr>
            <p:spPr>
              <a:xfrm>
                <a:off x="7875639" y="0"/>
                <a:ext cx="4369443" cy="9264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−240−60.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=3,0625.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−375.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053877A-D239-4C8B-982E-F3D647165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639" y="0"/>
                <a:ext cx="4369443" cy="926407"/>
              </a:xfrm>
              <a:prstGeom prst="rect">
                <a:avLst/>
              </a:prstGeom>
              <a:blipFill>
                <a:blip r:embed="rId12"/>
                <a:stretch>
                  <a:fillRect l="-1255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75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  <p:bldP spid="20" grpId="0"/>
      <p:bldP spid="22" grpId="0"/>
      <p:bldP spid="24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B7E8B45-1BD0-441C-BCD8-E38BAD909747}"/>
                  </a:ext>
                </a:extLst>
              </p:cNvPr>
              <p:cNvSpPr txBox="1"/>
              <p:nvPr/>
            </p:nvSpPr>
            <p:spPr>
              <a:xfrm>
                <a:off x="3506196" y="0"/>
                <a:ext cx="4369443" cy="899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5.20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5+20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B7E8B45-1BD0-441C-BCD8-E38BAD90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6" y="0"/>
                <a:ext cx="4369443" cy="899862"/>
              </a:xfrm>
              <a:prstGeom prst="rect">
                <a:avLst/>
              </a:prstGeom>
              <a:blipFill>
                <a:blip r:embed="rId2"/>
                <a:stretch>
                  <a:fillRect l="-1116" t="-33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C1FCFF4-4A57-4386-8D17-D9B0B64ECB99}"/>
                  </a:ext>
                </a:extLst>
              </p:cNvPr>
              <p:cNvSpPr txBox="1"/>
              <p:nvPr/>
            </p:nvSpPr>
            <p:spPr>
              <a:xfrm>
                <a:off x="3506196" y="899862"/>
                <a:ext cx="4369443" cy="913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400 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C1FCFF4-4A57-4386-8D17-D9B0B64E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6" y="899862"/>
                <a:ext cx="4369443" cy="913583"/>
              </a:xfrm>
              <a:prstGeom prst="rect">
                <a:avLst/>
              </a:prstGeom>
              <a:blipFill>
                <a:blip r:embed="rId3"/>
                <a:stretch>
                  <a:fillRect l="-1116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5F948A1-D2EC-49E4-A60C-CC5C19380F8A}"/>
                  </a:ext>
                </a:extLst>
              </p:cNvPr>
              <p:cNvSpPr txBox="1"/>
              <p:nvPr/>
            </p:nvSpPr>
            <p:spPr>
              <a:xfrm>
                <a:off x="3506195" y="1814053"/>
                <a:ext cx="4369443" cy="1050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+45 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5F948A1-D2EC-49E4-A60C-CC5C1938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95" y="1814053"/>
                <a:ext cx="4369443" cy="1050865"/>
              </a:xfrm>
              <a:prstGeom prst="rect">
                <a:avLst/>
              </a:prstGeom>
              <a:blipFill>
                <a:blip r:embed="rId4"/>
                <a:stretch>
                  <a:fillRect l="-1116" t="-3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D17ADCD-AD3A-4EE8-B851-F9DC4F7B9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838450" cy="1114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67E7222-34A5-44EA-AD3C-7D7C9DA97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" y="1114425"/>
            <a:ext cx="2438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15</cp:revision>
  <dcterms:created xsi:type="dcterms:W3CDTF">2021-09-05T23:16:21Z</dcterms:created>
  <dcterms:modified xsi:type="dcterms:W3CDTF">2021-09-06T13:39:07Z</dcterms:modified>
</cp:coreProperties>
</file>