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C32C-04BE-40B7-9DED-F6C2357C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DE052-BF90-45A5-805F-59B1AAC2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1F061-1490-4F47-ACCC-827B7C8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A4C08-8FC0-45DD-A213-AEA0FF09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D79D3-3790-4F27-9668-05ED91ED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60864-2C5A-4F4A-B214-853B05F9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08765A-5C6D-49B5-9635-AB411551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6553FB-955A-41B3-804D-A4D8223D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E146B-B1C3-4B48-9D06-2962F689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70E9B-D277-480D-98BB-8F83125D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2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61B945-E9AC-489A-9F74-5DD2795EF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479C3C-53FD-42D2-8609-F81D7A637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20FFD-D8A4-44EF-B8D0-D265CDBE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09F96-3549-4526-81DD-F5279B6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C82C6-9EA9-455B-A7DD-4FEC07C3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4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5C0F-F378-4EA0-8141-8AEDB488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3867F-FF78-49D9-A015-6A07675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1BD6D-BB3B-4F25-AA70-7B58C92F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CE414-8071-48C2-98E2-9591C524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348A0-76A7-4F75-A121-FC1FE548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A0346-D827-427B-A79C-FAB5A399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7FC591-C309-4AE0-BA5F-41E79A2E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EB1E4-AFF0-488F-B255-D27F0FD3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9DA5A-42B5-46C4-B6E9-7F60D65B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5BF7A-C9B4-42B1-8994-008D4C2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71B3E-C987-45C8-89D8-F78570A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6C7FF-5F6D-448F-88B6-1A3FB2C8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2D95DE-8BF8-4187-9BA6-7977677A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42644-20DE-48AF-B3E3-B2439B77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7F4BD3-1886-4A86-9360-4B69994E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071FAD-D415-4E24-8854-562F131D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6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40625-1565-47B6-9CC4-BA30AE16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5AACC-9EB4-454A-869D-B593B99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AC7B4E-AA1A-4782-8240-FFE78622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863020-218E-4544-A672-A52C3086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A01F36-E87E-4B31-B791-294A6F24E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8873CB-6D03-4126-B3F0-1E57387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D29DA9-42C1-4C31-9367-8D6E4DA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AC4AA6-3145-4729-ACF1-C296E83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5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46A5A-47BA-4A92-83DA-03F92AEC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7D2C76-1DB2-485A-9FFA-4A09838B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9DF0AD-7F66-4998-B0D3-4103E5FE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4A495A-F4CB-4C74-901D-1153FFC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4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260C6A-A0EA-4098-9B4C-CA2E0788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E5D7A2-2564-4AD6-A3EA-97004632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34624-D2C9-4BC9-AD12-294A4EBF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3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A9218-A843-4FBD-95C1-80FAD18F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971C6-99F9-4F64-98C3-362FF74B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F7EF49-0B97-4F1B-B13A-5342B9B4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9B464F-C9AC-442B-983D-06159806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996A64-C6C2-4117-BD04-D8B63C14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0B65CB-96A9-43D1-B663-6324E6A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1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A5A6E-DA0E-4AB4-B177-303AB8D4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9024A-CF56-43B2-B9DE-C42D0EC9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0B80BC-4AE6-4134-9E0B-C09C8856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BFE446-42D4-4A71-B3D7-4E1DEFC7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E0994D-E753-4733-B4CB-D3FDC42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E69D53-CDED-4E83-B8DC-EAD1EAA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3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97D600-5712-4CEA-862A-0EFE0F0D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427E8-71F5-4360-A962-02C9475D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D328E-1554-464B-96AA-89EE5CD51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CE91-E123-46F1-8AEB-029D49ED1859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2D0B9-12DD-4531-9BE5-1C921175C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260F8-71A3-43BF-B77C-2DB01CA6A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A042-B99E-4C43-9D44-2874CE221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1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36AF6A-6358-4252-AF1D-1D5C173F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462274" cy="11356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D29E71-D39D-403B-B687-1D62B6A4E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5628"/>
            <a:ext cx="3462274" cy="929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626EE5-C1EC-43E0-9221-643C6BAE3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566" y="2064932"/>
            <a:ext cx="1990725" cy="1162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993C59-CC75-4978-A3BE-81CBDFED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979" y="3226982"/>
            <a:ext cx="1790700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87C8513-EE8C-4A8B-939F-6943A37C7D37}"/>
                  </a:ext>
                </a:extLst>
              </p:cNvPr>
              <p:cNvSpPr txBox="1"/>
              <p:nvPr/>
            </p:nvSpPr>
            <p:spPr>
              <a:xfrm>
                <a:off x="3462274" y="0"/>
                <a:ext cx="3897171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=1,25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87C8513-EE8C-4A8B-939F-6943A37C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4" y="0"/>
                <a:ext cx="3897171" cy="913583"/>
              </a:xfrm>
              <a:prstGeom prst="rect">
                <a:avLst/>
              </a:prstGeom>
              <a:blipFill>
                <a:blip r:embed="rId6"/>
                <a:stretch>
                  <a:fillRect l="-1408" t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BA3E11F-330C-4509-9196-4DD8B3CC4B63}"/>
                  </a:ext>
                </a:extLst>
              </p:cNvPr>
              <p:cNvSpPr txBox="1"/>
              <p:nvPr/>
            </p:nvSpPr>
            <p:spPr>
              <a:xfrm>
                <a:off x="3462274" y="913583"/>
                <a:ext cx="3897171" cy="1213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𝑅𝑒𝑞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BA3E11F-330C-4509-9196-4DD8B3CC4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4" y="913583"/>
                <a:ext cx="3897171" cy="1213409"/>
              </a:xfrm>
              <a:prstGeom prst="rect">
                <a:avLst/>
              </a:prstGeom>
              <a:blipFill>
                <a:blip r:embed="rId7"/>
                <a:stretch>
                  <a:fillRect l="-1408" t="-3015" b="-3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BA8CE1B-775D-4BB1-B622-0FB4C13EF5B4}"/>
                  </a:ext>
                </a:extLst>
              </p:cNvPr>
              <p:cNvSpPr txBox="1"/>
              <p:nvPr/>
            </p:nvSpPr>
            <p:spPr>
              <a:xfrm>
                <a:off x="3462274" y="2061685"/>
                <a:ext cx="38971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Associação em paralelo de fontes: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−1,25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=3,75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BA8CE1B-775D-4BB1-B622-0FB4C13E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4" y="2061685"/>
                <a:ext cx="3897171" cy="646331"/>
              </a:xfrm>
              <a:prstGeom prst="rect">
                <a:avLst/>
              </a:prstGeom>
              <a:blipFill>
                <a:blip r:embed="rId8"/>
                <a:stretch>
                  <a:fillRect l="-1408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E5B6FC8-4E5C-49FF-BFA1-22551043075B}"/>
                  </a:ext>
                </a:extLst>
              </p:cNvPr>
              <p:cNvSpPr txBox="1"/>
              <p:nvPr/>
            </p:nvSpPr>
            <p:spPr>
              <a:xfrm>
                <a:off x="3462274" y="2708016"/>
                <a:ext cx="38971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=3,75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=37,5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E5B6FC8-4E5C-49FF-BFA1-22551043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4" y="2708016"/>
                <a:ext cx="3897171" cy="646331"/>
              </a:xfrm>
              <a:prstGeom prst="rect">
                <a:avLst/>
              </a:prstGeom>
              <a:blipFill>
                <a:blip r:embed="rId9"/>
                <a:stretch>
                  <a:fillRect l="-1408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59CE47B-76D4-4C2A-BB22-E736E1ADB5BC}"/>
                  </a:ext>
                </a:extLst>
              </p:cNvPr>
              <p:cNvSpPr txBox="1"/>
              <p:nvPr/>
            </p:nvSpPr>
            <p:spPr>
              <a:xfrm>
                <a:off x="3462274" y="3429000"/>
                <a:ext cx="3897171" cy="1166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.250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=400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59CE47B-76D4-4C2A-BB22-E736E1A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4" y="3429000"/>
                <a:ext cx="3897171" cy="1166794"/>
              </a:xfrm>
              <a:prstGeom prst="rect">
                <a:avLst/>
              </a:prstGeom>
              <a:blipFill>
                <a:blip r:embed="rId10"/>
                <a:stretch>
                  <a:fillRect l="-1408" t="-31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9FF2E25-5B04-4414-A633-A1CFAA02F3BD}"/>
                  </a:ext>
                </a:extLst>
              </p:cNvPr>
              <p:cNvSpPr txBox="1"/>
              <p:nvPr/>
            </p:nvSpPr>
            <p:spPr>
              <a:xfrm>
                <a:off x="3462274" y="4595794"/>
                <a:ext cx="3897171" cy="104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9FF2E25-5B04-4414-A633-A1CFAA02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4" y="4595794"/>
                <a:ext cx="3897171" cy="1045927"/>
              </a:xfrm>
              <a:prstGeom prst="rect">
                <a:avLst/>
              </a:prstGeom>
              <a:blipFill>
                <a:blip r:embed="rId11"/>
                <a:stretch>
                  <a:fillRect l="-1408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42D4A8E-B2CA-48BD-85DB-49F534CBD521}"/>
                  </a:ext>
                </a:extLst>
              </p:cNvPr>
              <p:cNvSpPr txBox="1"/>
              <p:nvPr/>
            </p:nvSpPr>
            <p:spPr>
              <a:xfrm>
                <a:off x="3462274" y="5674150"/>
                <a:ext cx="3897171" cy="1183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,75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42D4A8E-B2CA-48BD-85DB-49F534CBD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4" y="5674150"/>
                <a:ext cx="3897171" cy="1183850"/>
              </a:xfrm>
              <a:prstGeom prst="rect">
                <a:avLst/>
              </a:prstGeom>
              <a:blipFill>
                <a:blip r:embed="rId12"/>
                <a:stretch>
                  <a:fillRect l="-1408" t="-30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74AE36C-6D31-4060-ADE2-ED3DA6B8C9C1}"/>
                  </a:ext>
                </a:extLst>
              </p:cNvPr>
              <p:cNvSpPr txBox="1"/>
              <p:nvPr/>
            </p:nvSpPr>
            <p:spPr>
              <a:xfrm>
                <a:off x="7359445" y="0"/>
                <a:ext cx="4832554" cy="1202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Lei de Ohm no resistor de 20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37,5.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−400.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−37,5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75.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−400.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+1,875 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74AE36C-6D31-4060-ADE2-ED3DA6B8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45" y="0"/>
                <a:ext cx="4832554" cy="1202124"/>
              </a:xfrm>
              <a:prstGeom prst="rect">
                <a:avLst/>
              </a:prstGeom>
              <a:blipFill>
                <a:blip r:embed="rId13"/>
                <a:stretch>
                  <a:fillRect l="-1009" t="-2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45F3175-F899-4015-B0BD-56CC6325D1B0}"/>
                  </a:ext>
                </a:extLst>
              </p:cNvPr>
              <p:cNvSpPr txBox="1"/>
              <p:nvPr/>
            </p:nvSpPr>
            <p:spPr>
              <a:xfrm>
                <a:off x="7359445" y="1217175"/>
                <a:ext cx="483255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0,9375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−2,187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45F3175-F899-4015-B0BD-56CC6325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45" y="1217175"/>
                <a:ext cx="4832554" cy="1200329"/>
              </a:xfrm>
              <a:prstGeom prst="rect">
                <a:avLst/>
              </a:prstGeom>
              <a:blipFill>
                <a:blip r:embed="rId14"/>
                <a:stretch>
                  <a:fillRect l="-1009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12" grpId="0"/>
      <p:bldP spid="14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E5B6FC8-4E5C-49FF-BFA1-22551043075B}"/>
                  </a:ext>
                </a:extLst>
              </p:cNvPr>
              <p:cNvSpPr txBox="1"/>
              <p:nvPr/>
            </p:nvSpPr>
            <p:spPr>
              <a:xfrm>
                <a:off x="3462273" y="0"/>
                <a:ext cx="38971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E5B6FC8-4E5C-49FF-BFA1-22551043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3" y="0"/>
                <a:ext cx="3897171" cy="646331"/>
              </a:xfrm>
              <a:prstGeom prst="rect">
                <a:avLst/>
              </a:prstGeom>
              <a:blipFill>
                <a:blip r:embed="rId2"/>
                <a:stretch>
                  <a:fillRect l="-1408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59CE47B-76D4-4C2A-BB22-E736E1ADB5BC}"/>
                  </a:ext>
                </a:extLst>
              </p:cNvPr>
              <p:cNvSpPr txBox="1"/>
              <p:nvPr/>
            </p:nvSpPr>
            <p:spPr>
              <a:xfrm>
                <a:off x="3462273" y="671499"/>
                <a:ext cx="3897171" cy="1166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.250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00 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59CE47B-76D4-4C2A-BB22-E736E1A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3" y="671499"/>
                <a:ext cx="3897171" cy="1166794"/>
              </a:xfrm>
              <a:prstGeom prst="rect">
                <a:avLst/>
              </a:prstGeom>
              <a:blipFill>
                <a:blip r:embed="rId3"/>
                <a:stretch>
                  <a:fillRect l="-1408" t="-2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9FF2E25-5B04-4414-A633-A1CFAA02F3BD}"/>
                  </a:ext>
                </a:extLst>
              </p:cNvPr>
              <p:cNvSpPr txBox="1"/>
              <p:nvPr/>
            </p:nvSpPr>
            <p:spPr>
              <a:xfrm>
                <a:off x="3462273" y="1837410"/>
                <a:ext cx="3897171" cy="104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62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,5.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9FF2E25-5B04-4414-A633-A1CFAA02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3" y="1837410"/>
                <a:ext cx="3897171" cy="1045927"/>
              </a:xfrm>
              <a:prstGeom prst="rect">
                <a:avLst/>
              </a:prstGeom>
              <a:blipFill>
                <a:blip r:embed="rId4"/>
                <a:stretch>
                  <a:fillRect l="-1408" t="-2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74AE36C-6D31-4060-ADE2-ED3DA6B8C9C1}"/>
                  </a:ext>
                </a:extLst>
              </p:cNvPr>
              <p:cNvSpPr txBox="1"/>
              <p:nvPr/>
            </p:nvSpPr>
            <p:spPr>
              <a:xfrm>
                <a:off x="3462273" y="2883337"/>
                <a:ext cx="3897171" cy="1202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Lei de Ohm no resistor de 20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,5.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00.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74AE36C-6D31-4060-ADE2-ED3DA6B8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73" y="2883337"/>
                <a:ext cx="3897171" cy="1202124"/>
              </a:xfrm>
              <a:prstGeom prst="rect">
                <a:avLst/>
              </a:prstGeom>
              <a:blipFill>
                <a:blip r:embed="rId5"/>
                <a:stretch>
                  <a:fillRect l="-1408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5140981-F787-4116-A00D-F738C7FCE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9" y="0"/>
            <a:ext cx="2115224" cy="13429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E7C67C-CFF9-4FBE-9C2D-C86AE0F76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869" y="1337312"/>
            <a:ext cx="2078728" cy="134299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E5D3436-87AF-4604-8912-2C6CEE0C8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444" y="179262"/>
            <a:ext cx="3462274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2" grpId="0"/>
      <p:bldP spid="1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262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15</cp:revision>
  <dcterms:created xsi:type="dcterms:W3CDTF">2021-09-06T00:32:39Z</dcterms:created>
  <dcterms:modified xsi:type="dcterms:W3CDTF">2021-09-06T13:36:25Z</dcterms:modified>
</cp:coreProperties>
</file>