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13"/>
  </p:notesMasterIdLst>
  <p:handoutMasterIdLst>
    <p:handoutMasterId r:id="rId14"/>
  </p:handoutMasterIdLst>
  <p:sldIdLst>
    <p:sldId id="256" r:id="rId5"/>
    <p:sldId id="294" r:id="rId6"/>
    <p:sldId id="277" r:id="rId7"/>
    <p:sldId id="295" r:id="rId8"/>
    <p:sldId id="289" r:id="rId9"/>
    <p:sldId id="292" r:id="rId10"/>
    <p:sldId id="296" r:id="rId11"/>
    <p:sldId id="264" r:id="rId12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5" name="Author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52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3882" y="133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BC4ED84-6EAE-4BB9-A239-A4541838CFBF}" type="datetime1">
              <a:rPr lang="fr-FR" smtClean="0"/>
              <a:t>04/07/2025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F9A36D-7FAC-478F-9944-F324014F6F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AA49DA-9B4C-4C11-AFC5-1C9CC1D3D925}" type="datetime1">
              <a:rPr lang="fr-FR" smtClean="0"/>
              <a:pPr/>
              <a:t>04/07/2025</a:t>
            </a:fld>
            <a:endParaRPr lang="fr-FR" dirty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4B9A9E5-4F7F-4A7D-9DE1-899232329269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18403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FBF465-FF4D-65FE-8FE2-0F58592C86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3C5C38D6-976B-8A92-8593-A6AE9E933F4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B807B53A-A31C-5EA5-0CB5-F6E0807197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1A66D59-A599-8398-6EEA-F00A7BDE3D3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3891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09339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28169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38608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432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rtlCol="0" anchor="b">
            <a:noAutofit/>
          </a:bodyPr>
          <a:lstStyle>
            <a:lvl1pPr algn="l">
              <a:defRPr sz="3600" cap="all" spc="150" baseline="0"/>
            </a:lvl1pPr>
          </a:lstStyle>
          <a:p>
            <a:pPr rtl="0"/>
            <a:r>
              <a:rPr lang="fr-FR" noProof="0"/>
              <a:t>CLIQUEZ POUR MODIFIER LE STYLE DU TITRE DU MASQUE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/>
              <a:t>Modifiez le style des sous-titres du masque</a:t>
            </a:r>
          </a:p>
        </p:txBody>
      </p:sp>
      <p:pic>
        <p:nvPicPr>
          <p:cNvPr id="8" name="Graphisme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 Contenu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/>
              <a:t>CLIQUEZ POUR MODIFIER LE STYLE DU TITRE DU MASQUE</a:t>
            </a:r>
          </a:p>
        </p:txBody>
      </p:sp>
      <p:pic>
        <p:nvPicPr>
          <p:cNvPr id="11" name="Graphisme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Graphisme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Graphisme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#</a:t>
            </a:r>
          </a:p>
        </p:txBody>
      </p:sp>
      <p:sp>
        <p:nvSpPr>
          <p:cNvPr id="23" name="Espace réservé du texte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#</a:t>
            </a:r>
          </a:p>
        </p:txBody>
      </p:sp>
      <p:sp>
        <p:nvSpPr>
          <p:cNvPr id="24" name="Espace réservé du texte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#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129698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25" name="Espace réservé du contenu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1129698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526261" y="4824188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26" name="Espace réservé du contenu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526261" y="5280763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Modifiez les styles du texte</a:t>
            </a:r>
          </a:p>
          <a:p>
            <a:pPr lvl="1" rtl="0"/>
            <a:endParaRPr lang="fr-FR" noProof="0"/>
          </a:p>
        </p:txBody>
      </p:sp>
      <p:sp>
        <p:nvSpPr>
          <p:cNvPr id="22" name="Espace réservé du contenu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27" name="Espace réservé du contenu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 hasCustomPrompt="1"/>
          </p:nvPr>
        </p:nvSpPr>
        <p:spPr>
          <a:xfrm>
            <a:off x="7938210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2025</a:t>
            </a:r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US" noProof="0"/>
              <a:t>Results of the Programing week</a:t>
            </a:r>
            <a:endParaRPr lang="fr-FR" noProof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Deux contenus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 rtlCol="0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/>
              <a:t>CLIQUEZ POUR MODIFIER LE STYLE DU TITRE DU MASQUE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 LE TEXTE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2933700" y="3834606"/>
            <a:ext cx="3924300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fr-FR" noProof="0"/>
              <a:t>CLIQUEZ ICI POUR MODIFIER LE TEXTE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7410173" y="3834606"/>
            <a:ext cx="3943627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2025</a:t>
            </a:r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US" noProof="0"/>
              <a:t>Results of the Programing week</a:t>
            </a:r>
            <a:endParaRPr lang="fr-FR" noProof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fr-FR" noProof="0" smtClean="0"/>
              <a:t>‹N°›</a:t>
            </a:fld>
            <a:endParaRPr lang="fr-FR" noProof="0"/>
          </a:p>
        </p:txBody>
      </p:sp>
      <p:pic>
        <p:nvPicPr>
          <p:cNvPr id="11" name="Graphisme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sme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re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/>
              <a:t>CLIQUEZ ICI POUR MODIFIER LE STYLE DU TITRE</a:t>
            </a:r>
          </a:p>
        </p:txBody>
      </p:sp>
      <p:sp>
        <p:nvSpPr>
          <p:cNvPr id="20" name="Espace réservé du texte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fr-FR" noProof="0"/>
              <a:t>CLIQUEZ POUR AJOUTER UN SOUS-TITRE</a:t>
            </a:r>
          </a:p>
        </p:txBody>
      </p:sp>
      <p:sp>
        <p:nvSpPr>
          <p:cNvPr id="25" name="Espace réservé du texte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26" name="Espace réservé du texte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fr-FR" noProof="0"/>
              <a:t>CLIQUEZ POUR AJOUTER UN SOUS-TITRE</a:t>
            </a:r>
          </a:p>
        </p:txBody>
      </p:sp>
      <p:sp>
        <p:nvSpPr>
          <p:cNvPr id="27" name="Espace réservé du texte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28" name="Espace réservé du texte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fr-FR" noProof="0"/>
              <a:t>CLIQUEZ POUR AJOUTER UN SOUS-TITRE</a:t>
            </a:r>
          </a:p>
        </p:txBody>
      </p:sp>
      <p:sp>
        <p:nvSpPr>
          <p:cNvPr id="29" name="Espace réservé du texte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21" name="Espace réservé de la date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2025</a:t>
            </a:r>
          </a:p>
        </p:txBody>
      </p:sp>
      <p:sp>
        <p:nvSpPr>
          <p:cNvPr id="22" name="Espace réservé du pied de page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US" noProof="0"/>
              <a:t>Results of the Programing week</a:t>
            </a:r>
            <a:endParaRPr lang="fr-FR" noProof="0"/>
          </a:p>
        </p:txBody>
      </p:sp>
      <p:sp>
        <p:nvSpPr>
          <p:cNvPr id="24" name="Espace réservé du numéro de diapositive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q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/>
              <a:t>CLIQUEZ ICI POUR MODIFIER LE STYLE DU TITRE</a:t>
            </a:r>
          </a:p>
        </p:txBody>
      </p:sp>
      <p:sp>
        <p:nvSpPr>
          <p:cNvPr id="15" name="Espace réservé du texte 14">
            <a:extLst>
              <a:ext uri="{FF2B5EF4-FFF2-40B4-BE49-F238E27FC236}">
                <a16:creationId xmlns:a16="http://schemas.microsoft.com/office/drawing/2014/main" id="{B250D272-9B39-4C2D-B0F5-21010D11E43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48749" y="1361938"/>
            <a:ext cx="6765925" cy="496888"/>
          </a:xfrm>
        </p:spPr>
        <p:txBody>
          <a:bodyPr rtlCol="0"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7" name="Espace réservé au graphique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 hasCustomPrompt="1"/>
          </p:nvPr>
        </p:nvSpPr>
        <p:spPr>
          <a:xfrm>
            <a:off x="838200" y="2286002"/>
            <a:ext cx="6094270" cy="3542143"/>
          </a:xfrm>
        </p:spPr>
        <p:txBody>
          <a:bodyPr rtlCol="0"/>
          <a:lstStyle/>
          <a:p>
            <a:pPr rtl="0"/>
            <a:r>
              <a:rPr lang="fr-FR" noProof="0"/>
              <a:t>Cliquez sur l’icône pour ajouter un graphique</a:t>
            </a:r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339C283A-EC40-421C-8A0E-F9A3161C889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858125" y="2284624"/>
            <a:ext cx="3147332" cy="306388"/>
          </a:xfrm>
        </p:spPr>
        <p:txBody>
          <a:bodyPr rtlCol="0">
            <a:noAutofit/>
          </a:bodyPr>
          <a:lstStyle>
            <a:lvl1pPr marL="0" indent="0">
              <a:buNone/>
              <a:defRPr sz="1400" cap="all" spc="15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13" name="Espace réservé du contenu 12">
            <a:extLst>
              <a:ext uri="{FF2B5EF4-FFF2-40B4-BE49-F238E27FC236}">
                <a16:creationId xmlns:a16="http://schemas.microsoft.com/office/drawing/2014/main" id="{305CA2B1-D510-4949-A638-C1A064DA41A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858125" y="2779713"/>
            <a:ext cx="3148013" cy="3095625"/>
          </a:xfrm>
        </p:spPr>
        <p:txBody>
          <a:bodyPr rtlCol="0"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914400" indent="0">
              <a:buNone/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 rtl="0"/>
            <a:r>
              <a:rPr lang="fr-FR" noProof="0"/>
              <a:t>Cliquez ici pour ajouter du contenu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2025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US" noProof="0"/>
              <a:t>Results of the Programing week</a:t>
            </a:r>
            <a:endParaRPr lang="fr-FR" noProof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4910030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ronologi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46070C-E825-43D0-99F4-8B4614131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6" name="Espace réservé du texte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Année</a:t>
            </a:r>
          </a:p>
        </p:txBody>
      </p:sp>
      <p:sp>
        <p:nvSpPr>
          <p:cNvPr id="7" name="Espace réservé du texte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8" name="Espace réservé du texte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9" name="Espace réservé du texte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10" name="Espace réservé du texte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12" name="Espace réservé du texte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13" name="Espace réservé du texte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14" name="Espace réservé du texte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16" name="Espace réservé du texte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17" name="Espace réservé du texte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15" name="Espace réservé du texte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18" name="Espace réservé du texte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19" name="Espace réservé du texte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Année</a:t>
            </a:r>
          </a:p>
        </p:txBody>
      </p:sp>
      <p:sp>
        <p:nvSpPr>
          <p:cNvPr id="20" name="Espace réservé du texte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21" name="Espace réservé du texte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22" name="Espace réservé du texte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23" name="Espace réservé du texte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24" name="Espace réservé du texte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25" name="Espace réservé du texte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26" name="Espace réservé du texte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28" name="Espace réservé du texte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29" name="Espace réservé du texte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27" name="Espace réservé du texte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30" name="Espace réservé du texte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31" name="Espace réservé du texte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FA35437-CCDE-4D92-B879-F23B329C8E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Espace réservé de la date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2025</a:t>
            </a:r>
          </a:p>
        </p:txBody>
      </p:sp>
      <p:sp>
        <p:nvSpPr>
          <p:cNvPr id="37" name="Espace réservé du pied de page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US" noProof="0"/>
              <a:t>Results of the Programing week</a:t>
            </a:r>
            <a:endParaRPr lang="fr-FR" noProof="0"/>
          </a:p>
        </p:txBody>
      </p:sp>
      <p:sp>
        <p:nvSpPr>
          <p:cNvPr id="38" name="Espace réservé du numéro de diapositive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/>
              <a:t>CLIQUEZ ICI POUR MODIFIER LE STYLE DU TITRE</a:t>
            </a:r>
          </a:p>
        </p:txBody>
      </p:sp>
      <p:sp>
        <p:nvSpPr>
          <p:cNvPr id="7" name="Espace réservé SmartArt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 hasCustomPrompt="1"/>
          </p:nvPr>
        </p:nvSpPr>
        <p:spPr>
          <a:xfrm>
            <a:off x="838200" y="2139084"/>
            <a:ext cx="10515600" cy="3695338"/>
          </a:xfrm>
        </p:spPr>
        <p:txBody>
          <a:bodyPr rtlCol="0"/>
          <a:lstStyle/>
          <a:p>
            <a:pPr rtl="0"/>
            <a:r>
              <a:rPr lang="fr-FR" noProof="0"/>
              <a:t>Cliquez sur l’icône pour ajouter un graphique SmartArt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2025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US" noProof="0"/>
              <a:t>Results of the Programing week</a:t>
            </a:r>
            <a:endParaRPr lang="fr-FR" noProof="0"/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66988B2D-0240-4256-8268-4B9FF1E723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D8EEAAE1-3D04-41C3-B2D2-B3BEF34C3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e équipe 4 personne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/>
              <a:t>CLIQUEZ ICI POUR MODIFIER LE STYLE DU TITRE</a:t>
            </a:r>
          </a:p>
        </p:txBody>
      </p:sp>
      <p:sp>
        <p:nvSpPr>
          <p:cNvPr id="11" name="Espace réservé d’image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11558" y="5084524"/>
            <a:ext cx="2196619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26" name="Espace réservé du texte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17" name="Espace réservé d’image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23" name="Espace réservé du texte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707607" y="5099206"/>
            <a:ext cx="2145049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27" name="Espace réservé du texte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18" name="Espace réservé d’image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lvl="1" rtl="0"/>
            <a:r>
              <a:rPr lang="fr-FR" noProof="0"/>
              <a:t>Cliquez sur l’icône pour ajouter une image</a:t>
            </a:r>
          </a:p>
        </p:txBody>
      </p:sp>
      <p:sp>
        <p:nvSpPr>
          <p:cNvPr id="24" name="Espace réservé du texte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271" y="5099206"/>
            <a:ext cx="2132985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28" name="Espace réservé du texte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19" name="Espace réservé d’image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25" name="Espace réservé du texte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18152" y="5084524"/>
            <a:ext cx="2132984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29" name="Espace réservé du texte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2025</a:t>
            </a:r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US" noProof="0"/>
              <a:t>Results of the Programing week</a:t>
            </a:r>
            <a:endParaRPr lang="fr-FR" noProof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e équipe 8 personn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/>
              <a:t>CLIQUEZ ICI POUR MODIFIER LE STYLE DU TITRE</a:t>
            </a:r>
          </a:p>
        </p:txBody>
      </p:sp>
      <p:sp>
        <p:nvSpPr>
          <p:cNvPr id="11" name="Espace réservé d’image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26" name="Espace réservé du texte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17" name="Espace réservé d’image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23" name="Espace réservé du texte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27" name="Espace réservé du texte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18" name="Espace réservé d’image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 rtl="0"/>
            <a:r>
              <a:rPr lang="fr-FR" noProof="0"/>
              <a:t>Cliquez sur l’icône pour ajouter une image</a:t>
            </a:r>
          </a:p>
        </p:txBody>
      </p:sp>
      <p:sp>
        <p:nvSpPr>
          <p:cNvPr id="24" name="Espace réservé du texte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28" name="Espace réservé du texte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19" name="Espace réservé d’image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25" name="Espace réservé du texte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29" name="Espace réservé du texte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55" name="Espace réservé d’image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54" name="Espace réservé du texte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62" name="Espace réservé du texte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56" name="Espace réservé d’image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59" name="Espace réservé du texte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63" name="Espace réservé du texte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57" name="Espace réservé d’image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 rtl="0"/>
            <a:r>
              <a:rPr lang="fr-FR" noProof="0"/>
              <a:t>Cliquez sur l’icône pour ajouter une image</a:t>
            </a:r>
          </a:p>
        </p:txBody>
      </p:sp>
      <p:sp>
        <p:nvSpPr>
          <p:cNvPr id="60" name="Espace réservé du texte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64" name="Espace réservé du texte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58" name="Espace réservé d’image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61" name="Espace réservé du texte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65" name="Espace réservé du texte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fr-FR" noProof="0"/>
              <a:t>2025</a:t>
            </a:r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en-US" noProof="0"/>
              <a:t>Results of the Programing week</a:t>
            </a:r>
            <a:endParaRPr lang="fr-FR" noProof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fld id="{B5CEABB6-07DC-46E8-9B57-56EC44A396E5}" type="slidenum">
              <a:rPr lang="fr-FR" noProof="0" smtClean="0"/>
              <a:t>‹N°›</a:t>
            </a:fld>
            <a:endParaRPr lang="fr-FR" noProof="0"/>
          </a:p>
        </p:txBody>
      </p:sp>
      <p:pic>
        <p:nvPicPr>
          <p:cNvPr id="13" name="Graphisme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Graphisme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ncem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/>
              <a:t>CLIQUEZ ICI POUR MODIFIER LE STYLE DU TITRE</a:t>
            </a:r>
          </a:p>
        </p:txBody>
      </p:sp>
      <p:sp>
        <p:nvSpPr>
          <p:cNvPr id="11" name="Espace réservé du contenu 10">
            <a:extLst>
              <a:ext uri="{FF2B5EF4-FFF2-40B4-BE49-F238E27FC236}">
                <a16:creationId xmlns:a16="http://schemas.microsoft.com/office/drawing/2014/main" id="{319EE98D-9541-4F21-8952-3026DEF75EC4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fr-FR" noProof="0"/>
              <a:t>Cliquez ici pour ajouter du contenu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#</a:t>
            </a:r>
          </a:p>
        </p:txBody>
      </p:sp>
      <p:sp>
        <p:nvSpPr>
          <p:cNvPr id="17" name="Espace réservé du texte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200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24" name="Espace réservé du contenu 10">
            <a:extLst>
              <a:ext uri="{FF2B5EF4-FFF2-40B4-BE49-F238E27FC236}">
                <a16:creationId xmlns:a16="http://schemas.microsoft.com/office/drawing/2014/main" id="{AB843230-A4E3-4E21-AA93-998E28EB9018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11391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fr-FR" noProof="0"/>
              <a:t>Cliquez ici pour ajouter du contenu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#</a:t>
            </a:r>
          </a:p>
        </p:txBody>
      </p:sp>
      <p:sp>
        <p:nvSpPr>
          <p:cNvPr id="18" name="Espace réservé du texte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fr-FR" noProof="0"/>
              <a:t>CLIQUEZ ICI POUR MODIFIER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3562665" y="5120722"/>
            <a:ext cx="2342205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25" name="Espace réservé du contenu 10">
            <a:extLst>
              <a:ext uri="{FF2B5EF4-FFF2-40B4-BE49-F238E27FC236}">
                <a16:creationId xmlns:a16="http://schemas.microsoft.com/office/drawing/2014/main" id="{3AE0369E-A275-4E5A-AE0F-B1F9A54DEDFC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24377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fr-FR" noProof="0"/>
              <a:t>Cliquez ici pour ajouter du contenu</a:t>
            </a:r>
          </a:p>
        </p:txBody>
      </p:sp>
      <p:sp>
        <p:nvSpPr>
          <p:cNvPr id="21" name="Espace réservé du texte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#</a:t>
            </a:r>
          </a:p>
        </p:txBody>
      </p:sp>
      <p:sp>
        <p:nvSpPr>
          <p:cNvPr id="19" name="Espace réservé du texte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22" name="Espace réservé du contenu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6298609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26" name="Espace réservé du contenu 10">
            <a:extLst>
              <a:ext uri="{FF2B5EF4-FFF2-40B4-BE49-F238E27FC236}">
                <a16:creationId xmlns:a16="http://schemas.microsoft.com/office/drawing/2014/main" id="{CCA3A81E-171B-4946-B8BA-B2F406CF0939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fr-FR" noProof="0"/>
              <a:t>Cliquez ici pour ajouter du contenu</a:t>
            </a:r>
          </a:p>
        </p:txBody>
      </p:sp>
      <p:sp>
        <p:nvSpPr>
          <p:cNvPr id="14" name="Espace réservé du texte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#</a:t>
            </a:r>
          </a:p>
        </p:txBody>
      </p:sp>
      <p:sp>
        <p:nvSpPr>
          <p:cNvPr id="23" name="Espace réservé du texte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15" name="Espace réservé du contenu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9023074" y="5120366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2025</a:t>
            </a:r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US" noProof="0"/>
              <a:t>Results of the Programing week</a:t>
            </a:r>
            <a:endParaRPr lang="fr-FR" noProof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ynthè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/>
              <a:t>CLIQUEZ POUR MODIFIER LE STYLE DU TITRE DU MASQUE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476875" y="3682546"/>
            <a:ext cx="5111750" cy="1525588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Espace réservé de la date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2025</a:t>
            </a:r>
          </a:p>
        </p:txBody>
      </p:sp>
      <p:sp>
        <p:nvSpPr>
          <p:cNvPr id="22" name="Espace réservé du pied de page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US" noProof="0"/>
              <a:t>Results of the Programing week</a:t>
            </a:r>
            <a:endParaRPr lang="fr-FR" noProof="0"/>
          </a:p>
        </p:txBody>
      </p:sp>
      <p:sp>
        <p:nvSpPr>
          <p:cNvPr id="24" name="Espace réservé du numéro de diapositive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rdre du jou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sme 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rtlCol="0"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POUR MODIFIER LE STYLE DU TITRE DU MASQUE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499" y="2924175"/>
            <a:ext cx="3171825" cy="2519363"/>
          </a:xfrm>
        </p:spPr>
        <p:txBody>
          <a:bodyPr rtlCol="0"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2025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US" noProof="0"/>
              <a:t>Results of the Programing week</a:t>
            </a:r>
            <a:endParaRPr lang="fr-FR" noProof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onclus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rtlCol="0" anchor="b">
            <a:noAutofit/>
          </a:bodyPr>
          <a:lstStyle>
            <a:lvl1pPr algn="l">
              <a:defRPr sz="32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POUR MODIFIER LE STYLE DU TITRE DU MASQUE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 rtlCol="0"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/>
              <a:t>Modifiez le style des sous-titres du masque</a:t>
            </a:r>
          </a:p>
        </p:txBody>
      </p:sp>
      <p:pic>
        <p:nvPicPr>
          <p:cNvPr id="6" name="Graphisme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Espace réservé de la date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2025</a:t>
            </a:r>
          </a:p>
        </p:txBody>
      </p:sp>
      <p:sp>
        <p:nvSpPr>
          <p:cNvPr id="10" name="Espace réservé du pied de page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US" noProof="0"/>
              <a:t>Results of the Programing week</a:t>
            </a:r>
            <a:endParaRPr lang="fr-FR" noProof="0"/>
          </a:p>
        </p:txBody>
      </p:sp>
      <p:sp>
        <p:nvSpPr>
          <p:cNvPr id="11" name="Espace réservé du numéro de diapositive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ronolog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sme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 rtlCol="0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/>
              <a:t>CLIQUEZ ICI POUR MODIFIER LE TITRE</a:t>
            </a:r>
          </a:p>
        </p:txBody>
      </p:sp>
      <p:sp>
        <p:nvSpPr>
          <p:cNvPr id="16" name="Espace réservé du texte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fr-FR" noProof="0"/>
              <a:t>CLIQUEZ ICI POUR MODIFIER LES STYLES DU TEXTE</a:t>
            </a:r>
          </a:p>
        </p:txBody>
      </p:sp>
      <p:sp>
        <p:nvSpPr>
          <p:cNvPr id="17" name="Espace réservé du texte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fr-FR" noProof="0"/>
              <a:t>CLIQUEZ ICI POUR MODIFIER LES STYLES DU TEXTE</a:t>
            </a:r>
          </a:p>
        </p:txBody>
      </p:sp>
      <p:sp>
        <p:nvSpPr>
          <p:cNvPr id="18" name="Espace réservé du texte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fr-FR" noProof="0"/>
              <a:t>CLIQUEZ ICI POUR MODIFIER LES STYLES DU TEXTE</a:t>
            </a:r>
          </a:p>
        </p:txBody>
      </p:sp>
      <p:sp>
        <p:nvSpPr>
          <p:cNvPr id="19" name="Espace réservé du texte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fr-FR" noProof="0"/>
              <a:t>CLIQUEZ ICI POUR MODIFIER LES STYLES DU TEXTE</a:t>
            </a:r>
          </a:p>
        </p:txBody>
      </p:sp>
      <p:sp>
        <p:nvSpPr>
          <p:cNvPr id="34" name="Espace réservé du texte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fr-FR" noProof="0"/>
              <a:t>Cliquez ici pour modifier le style du texte</a:t>
            </a:r>
          </a:p>
        </p:txBody>
      </p:sp>
      <p:sp>
        <p:nvSpPr>
          <p:cNvPr id="35" name="Espace réservé du texte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73328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fr-FR" noProof="0"/>
              <a:t>Cliquez ici pour modifier le style du texte</a:t>
            </a:r>
          </a:p>
        </p:txBody>
      </p:sp>
      <p:sp>
        <p:nvSpPr>
          <p:cNvPr id="36" name="Espace réservé du texte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fr-FR" noProof="0"/>
              <a:t>Cliquez ici pour modifier le style du texte</a:t>
            </a:r>
          </a:p>
        </p:txBody>
      </p:sp>
      <p:sp>
        <p:nvSpPr>
          <p:cNvPr id="37" name="Espace réservé du texte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fr-FR" noProof="0"/>
              <a:t>Cliquez ici pour modifier le style du texte</a:t>
            </a:r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fr-FR" noProof="0"/>
              <a:t>2025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75279" y="6356350"/>
            <a:ext cx="1808712" cy="365125"/>
          </a:xfrm>
        </p:spPr>
        <p:txBody>
          <a:bodyPr rtlCol="0"/>
          <a:lstStyle>
            <a:lvl1pPr>
              <a:defRPr sz="900"/>
            </a:lvl1pPr>
          </a:lstStyle>
          <a:p>
            <a:pPr algn="l" rtl="0"/>
            <a:r>
              <a:rPr lang="en-US" noProof="0"/>
              <a:t>Results of the Programing week</a:t>
            </a:r>
            <a:endParaRPr lang="fr-FR" noProof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2 colonne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r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/>
              <a:t>CLIQUEZ ICI POUR MODIFIER LE STYLE DU TITRE</a:t>
            </a:r>
          </a:p>
        </p:txBody>
      </p:sp>
      <p:sp>
        <p:nvSpPr>
          <p:cNvPr id="15" name="Espace réservé du texte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fr-FR" noProof="0"/>
              <a:t>CLIQUEZ POUR AJOUTER UN SOUS-TITRE</a:t>
            </a:r>
          </a:p>
        </p:txBody>
      </p:sp>
      <p:sp>
        <p:nvSpPr>
          <p:cNvPr id="17" name="Espace réservé du texte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31" name="Espace réservé du texte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fr-FR" noProof="0"/>
              <a:t>CLIQUEZ POUR AJOUTER UN SOUS-TITRE</a:t>
            </a:r>
          </a:p>
        </p:txBody>
      </p:sp>
      <p:sp>
        <p:nvSpPr>
          <p:cNvPr id="32" name="Espace réservé du texte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33" name="Espace réservé du texte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fr-FR" noProof="0"/>
              <a:t>CLIQUEZ POUR AJOUTER UN SOUS-TITRE</a:t>
            </a:r>
          </a:p>
        </p:txBody>
      </p:sp>
      <p:sp>
        <p:nvSpPr>
          <p:cNvPr id="34" name="Espace réservé du texte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12" name="Espace réservé du texte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fr-FR" noProof="0"/>
              <a:t>CLIQUEZ POUR AJOUTER UN SOUS-TITRE</a:t>
            </a:r>
          </a:p>
        </p:txBody>
      </p:sp>
      <p:sp>
        <p:nvSpPr>
          <p:cNvPr id="13" name="Espace réservé du texte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/>
          <a:p>
            <a:pPr rtl="0"/>
            <a:r>
              <a:rPr lang="fr-FR" noProof="0"/>
              <a:t>2025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/>
          <a:p>
            <a:pPr rtl="0"/>
            <a:r>
              <a:rPr lang="en-US" noProof="0"/>
              <a:t>Results of the Programing week</a:t>
            </a:r>
            <a:endParaRPr lang="fr-FR" noProof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fr-FR" noProof="0" smtClean="0"/>
              <a:t>‹N°›</a:t>
            </a:fld>
            <a:endParaRPr lang="fr-FR" noProof="0"/>
          </a:p>
        </p:txBody>
      </p:sp>
      <p:cxnSp>
        <p:nvCxnSpPr>
          <p:cNvPr id="2" name="Connecteur droit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3 colonn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r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rtlCol="0"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/>
              <a:t>CLIQUEZ ICI POUR MODIFIER LE STYLE DU TITRE</a:t>
            </a:r>
          </a:p>
        </p:txBody>
      </p:sp>
      <p:sp>
        <p:nvSpPr>
          <p:cNvPr id="15" name="Espace réservé du texte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fr-FR" noProof="0"/>
              <a:t>CLIQUEZ POUR AJOUTER UN SOUS-TITRE</a:t>
            </a:r>
          </a:p>
        </p:txBody>
      </p:sp>
      <p:sp>
        <p:nvSpPr>
          <p:cNvPr id="17" name="Espace réservé du texte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16" name="Espace réservé du texte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fr-FR" noProof="0"/>
              <a:t>CLIQUEZ POUR AJOUTER UN SOUS-TITRE</a:t>
            </a:r>
          </a:p>
        </p:txBody>
      </p:sp>
      <p:sp>
        <p:nvSpPr>
          <p:cNvPr id="18" name="Espace réservé du texte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19" name="Espace réservé du texte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fr-FR" noProof="0"/>
              <a:t>CLIQUEZ POUR AJOUTER UN SOUS-TITRE</a:t>
            </a:r>
          </a:p>
        </p:txBody>
      </p:sp>
      <p:sp>
        <p:nvSpPr>
          <p:cNvPr id="20" name="Espace réservé du texte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23" name="Espace réservé du texte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fr-FR" noProof="0"/>
              <a:t>CLIQUEZ POUR AJOUTER UN SOUS-TITRE</a:t>
            </a:r>
          </a:p>
        </p:txBody>
      </p:sp>
      <p:sp>
        <p:nvSpPr>
          <p:cNvPr id="24" name="Espace réservé du texte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2025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US" noProof="0"/>
              <a:t>Results of the Programing week</a:t>
            </a:r>
            <a:endParaRPr lang="fr-FR" noProof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pic>
        <p:nvPicPr>
          <p:cNvPr id="2" name="Graphisme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/>
              <a:t>CLIQUEZ POUR MODIFIER LE STYLE DU TITRE DU MASQUE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62075" y="3660774"/>
            <a:ext cx="5111750" cy="152558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space réservé de la date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2025</a:t>
            </a:r>
          </a:p>
        </p:txBody>
      </p:sp>
      <p:sp>
        <p:nvSpPr>
          <p:cNvPr id="10" name="Espace réservé du pied de page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US" noProof="0"/>
              <a:t>Results of the Programing week</a:t>
            </a:r>
            <a:endParaRPr lang="fr-FR" noProof="0"/>
          </a:p>
        </p:txBody>
      </p:sp>
      <p:sp>
        <p:nvSpPr>
          <p:cNvPr id="11" name="Espace réservé du numéro de diapositive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ut de sect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rtlCol="0" anchor="ctr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ICI POUR MODIFIER LE STYLE DU TITRE</a:t>
            </a:r>
          </a:p>
        </p:txBody>
      </p:sp>
      <p:pic>
        <p:nvPicPr>
          <p:cNvPr id="5" name="Graphisme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sme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/>
              <a:t>CLIQUEZ POUR MODIFIER LE STYLE DU TITRE DU MASQUE</a:t>
            </a: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space réservé du texte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fr-FR" noProof="0"/>
              <a:t>CLIQUEZ POUR AJOUTER UN SOUS-TITRE</a:t>
            </a:r>
          </a:p>
        </p:txBody>
      </p:sp>
      <p:sp>
        <p:nvSpPr>
          <p:cNvPr id="12" name="Espace réservé du texte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13" name="Espace réservé du texte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fr-FR" noProof="0"/>
              <a:t>CLIQUEZ POUR AJOUTER UN SOUS-TITRE</a:t>
            </a:r>
          </a:p>
        </p:txBody>
      </p:sp>
      <p:sp>
        <p:nvSpPr>
          <p:cNvPr id="14" name="Espace réservé du texte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15" name="Espace réservé du texte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fr-FR" noProof="0"/>
              <a:t>CLIQUEZ POUR AJOUTER UN SOUS-TITRE</a:t>
            </a:r>
          </a:p>
        </p:txBody>
      </p:sp>
      <p:sp>
        <p:nvSpPr>
          <p:cNvPr id="16" name="Espace réservé du texte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17" name="Espace réservé de la date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2025</a:t>
            </a:r>
          </a:p>
        </p:txBody>
      </p:sp>
      <p:sp>
        <p:nvSpPr>
          <p:cNvPr id="18" name="Espace réservé du pied de page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US" noProof="0"/>
              <a:t>Results of the Programing week</a:t>
            </a:r>
            <a:endParaRPr lang="fr-FR" noProof="0"/>
          </a:p>
        </p:txBody>
      </p:sp>
      <p:sp>
        <p:nvSpPr>
          <p:cNvPr id="19" name="Espace réservé du numéro de diapositive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ois contenu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/>
              <a:t>CLIQUEZ POUR MODIFIER LE STYLE DU TITRE DU MASQUE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 LE TEXTE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243104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fr-FR" noProof="0"/>
              <a:t>CLIQUEZ ICI POUR MODIFIER LE TEXTE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647665" y="3834606"/>
            <a:ext cx="2896671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Espace réservé du texte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 LE TEXTE</a:t>
            </a:r>
          </a:p>
        </p:txBody>
      </p:sp>
      <p:sp>
        <p:nvSpPr>
          <p:cNvPr id="22" name="Espace réservé du contenu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8066421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2025</a:t>
            </a:r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US" noProof="0"/>
              <a:t>Results of the Programing week</a:t>
            </a:r>
            <a:endParaRPr lang="fr-FR" noProof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fr-FR" noProof="0"/>
              <a:t>2025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n-US" noProof="0"/>
              <a:t>Results of the Programing week</a:t>
            </a:r>
            <a:endParaRPr lang="fr-FR" noProof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679" r:id="rId13"/>
    <p:sldLayoutId id="2147483692" r:id="rId14"/>
    <p:sldLayoutId id="2147483681" r:id="rId15"/>
    <p:sldLayoutId id="2147483674" r:id="rId16"/>
    <p:sldLayoutId id="2147483675" r:id="rId17"/>
    <p:sldLayoutId id="2147483696" r:id="rId18"/>
    <p:sldLayoutId id="2147483677" r:id="rId19"/>
    <p:sldLayoutId id="2147483678" r:id="rId2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4434840"/>
            <a:ext cx="4941771" cy="1122202"/>
          </a:xfrm>
        </p:spPr>
        <p:txBody>
          <a:bodyPr rtlCol="0"/>
          <a:lstStyle/>
          <a:p>
            <a:pPr rtl="0"/>
            <a:r>
              <a:rPr lang="fr-FR" dirty="0" err="1"/>
              <a:t>Results</a:t>
            </a:r>
            <a:r>
              <a:rPr lang="fr-FR" dirty="0"/>
              <a:t> of the </a:t>
            </a:r>
            <a:r>
              <a:rPr lang="fr-FR" dirty="0" err="1"/>
              <a:t>Programing</a:t>
            </a:r>
            <a:r>
              <a:rPr lang="fr-FR" dirty="0"/>
              <a:t> </a:t>
            </a:r>
            <a:r>
              <a:rPr lang="fr-FR" dirty="0" err="1"/>
              <a:t>week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rtlCol="0"/>
          <a:lstStyle/>
          <a:p>
            <a:pPr rtl="0"/>
            <a:r>
              <a:rPr lang="fr-FR" dirty="0"/>
              <a:t>Mines Paris PSL – DIAM 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A1A376-0912-C93A-CEEE-3BEDB08AFA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4B73D5-F8ED-42E4-99C6-DC60FA953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 rtlCol="0"/>
          <a:lstStyle/>
          <a:p>
            <a:pPr rtl="0"/>
            <a:r>
              <a:rPr lang="fr-FR" dirty="0"/>
              <a:t>The Team</a:t>
            </a:r>
          </a:p>
        </p:txBody>
      </p:sp>
      <p:sp>
        <p:nvSpPr>
          <p:cNvPr id="24" name="Espace réservé du texte 23">
            <a:extLst>
              <a:ext uri="{FF2B5EF4-FFF2-40B4-BE49-F238E27FC236}">
                <a16:creationId xmlns:a16="http://schemas.microsoft.com/office/drawing/2014/main" id="{9E1692A2-5373-5194-D6E4-30F33DE183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2407" y="5016800"/>
            <a:ext cx="2196619" cy="343061"/>
          </a:xfrm>
        </p:spPr>
        <p:txBody>
          <a:bodyPr rtlCol="0"/>
          <a:lstStyle/>
          <a:p>
            <a:pPr rtl="0"/>
            <a:r>
              <a:rPr lang="fr-FR" dirty="0"/>
              <a:t>VICTOR FAYON </a:t>
            </a:r>
          </a:p>
        </p:txBody>
      </p:sp>
      <p:sp>
        <p:nvSpPr>
          <p:cNvPr id="34" name="Espace réservé du texte 33">
            <a:extLst>
              <a:ext uri="{FF2B5EF4-FFF2-40B4-BE49-F238E27FC236}">
                <a16:creationId xmlns:a16="http://schemas.microsoft.com/office/drawing/2014/main" id="{AE5CD4E9-2C5B-D231-46A4-60B06BA3F73B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xfrm>
            <a:off x="5373072" y="5036717"/>
            <a:ext cx="2132985" cy="343061"/>
          </a:xfrm>
        </p:spPr>
        <p:txBody>
          <a:bodyPr rtlCol="0"/>
          <a:lstStyle/>
          <a:p>
            <a:pPr rtl="0"/>
            <a:r>
              <a:rPr lang="fr-FR" dirty="0"/>
              <a:t>ALPHONSE RAYNAUD</a:t>
            </a:r>
          </a:p>
        </p:txBody>
      </p:sp>
      <p:sp>
        <p:nvSpPr>
          <p:cNvPr id="35" name="Espace réservé du texte 34">
            <a:extLst>
              <a:ext uri="{FF2B5EF4-FFF2-40B4-BE49-F238E27FC236}">
                <a16:creationId xmlns:a16="http://schemas.microsoft.com/office/drawing/2014/main" id="{01840086-3294-E531-1122-6491C8EF6D3F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7558538" y="5084524"/>
            <a:ext cx="2132984" cy="343061"/>
          </a:xfrm>
        </p:spPr>
        <p:txBody>
          <a:bodyPr rtlCol="0"/>
          <a:lstStyle/>
          <a:p>
            <a:pPr rtl="0"/>
            <a:r>
              <a:rPr lang="fr-FR" dirty="0"/>
              <a:t>CHRISTELLE DE BOUTRAY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B6DE002-DB08-14C4-8A09-C22A24E69B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fr-FR"/>
              <a:t>2025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36CD1F8-5D04-C0E7-0711-AEDE1D2E8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en-US"/>
              <a:t>Results of the Programing week</a:t>
            </a:r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61234BF-F28F-0172-2233-F4175A4D7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fr-FR" smtClean="0"/>
              <a:pPr rtl="0"/>
              <a:t>2</a:t>
            </a:fld>
            <a:endParaRPr lang="fr-FR"/>
          </a:p>
        </p:txBody>
      </p:sp>
      <p:sp>
        <p:nvSpPr>
          <p:cNvPr id="7" name="Espace réservé du texte 34">
            <a:extLst>
              <a:ext uri="{FF2B5EF4-FFF2-40B4-BE49-F238E27FC236}">
                <a16:creationId xmlns:a16="http://schemas.microsoft.com/office/drawing/2014/main" id="{EF9D57D9-5ED3-9258-DF7F-9FF7EF4868BF}"/>
              </a:ext>
            </a:extLst>
          </p:cNvPr>
          <p:cNvSpPr txBox="1">
            <a:spLocks/>
          </p:cNvSpPr>
          <p:nvPr/>
        </p:nvSpPr>
        <p:spPr>
          <a:xfrm>
            <a:off x="9729572" y="5084524"/>
            <a:ext cx="2132984" cy="3430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ANTOINE BOSSIN</a:t>
            </a:r>
          </a:p>
        </p:txBody>
      </p:sp>
      <p:sp>
        <p:nvSpPr>
          <p:cNvPr id="29" name="Espace réservé du texte 34">
            <a:extLst>
              <a:ext uri="{FF2B5EF4-FFF2-40B4-BE49-F238E27FC236}">
                <a16:creationId xmlns:a16="http://schemas.microsoft.com/office/drawing/2014/main" id="{776A041C-769F-1B60-0622-D466FE368BB8}"/>
              </a:ext>
            </a:extLst>
          </p:cNvPr>
          <p:cNvSpPr txBox="1">
            <a:spLocks/>
          </p:cNvSpPr>
          <p:nvPr/>
        </p:nvSpPr>
        <p:spPr>
          <a:xfrm>
            <a:off x="3149557" y="5036716"/>
            <a:ext cx="2132984" cy="3430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VINCENT BOURGADE</a:t>
            </a:r>
          </a:p>
        </p:txBody>
      </p:sp>
      <p:pic>
        <p:nvPicPr>
          <p:cNvPr id="42" name="Espace réservé pour une image  41">
            <a:extLst>
              <a:ext uri="{FF2B5EF4-FFF2-40B4-BE49-F238E27FC236}">
                <a16:creationId xmlns:a16="http://schemas.microsoft.com/office/drawing/2014/main" id="{5D98873A-890E-4D53-81F6-70CCCE1BFEF6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3"/>
          <a:srcRect l="9225" r="9225"/>
          <a:stretch/>
        </p:blipFill>
        <p:spPr>
          <a:xfrm>
            <a:off x="5516810" y="2928542"/>
            <a:ext cx="1845511" cy="1845511"/>
          </a:xfrm>
        </p:spPr>
      </p:pic>
      <p:pic>
        <p:nvPicPr>
          <p:cNvPr id="51" name="Espace réservé pour une image  50">
            <a:extLst>
              <a:ext uri="{FF2B5EF4-FFF2-40B4-BE49-F238E27FC236}">
                <a16:creationId xmlns:a16="http://schemas.microsoft.com/office/drawing/2014/main" id="{AB429C8E-08D2-F021-069D-16BE49BDA0D5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4"/>
          <a:srcRect l="1066" r="1066"/>
          <a:stretch/>
        </p:blipFill>
        <p:spPr>
          <a:xfrm>
            <a:off x="3293293" y="2923617"/>
            <a:ext cx="1845511" cy="1845511"/>
          </a:xfrm>
        </p:spPr>
      </p:pic>
      <p:pic>
        <p:nvPicPr>
          <p:cNvPr id="55" name="Espace réservé pour une image  54">
            <a:extLst>
              <a:ext uri="{FF2B5EF4-FFF2-40B4-BE49-F238E27FC236}">
                <a16:creationId xmlns:a16="http://schemas.microsoft.com/office/drawing/2014/main" id="{3098F254-248C-D4C7-0414-6F632554FD22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5"/>
          <a:srcRect l="4212" r="4212"/>
          <a:stretch/>
        </p:blipFill>
        <p:spPr>
          <a:xfrm>
            <a:off x="1037960" y="2923616"/>
            <a:ext cx="1845511" cy="1845511"/>
          </a:xfrm>
        </p:spPr>
      </p:pic>
      <p:pic>
        <p:nvPicPr>
          <p:cNvPr id="65" name="Espace réservé pour une image  64">
            <a:extLst>
              <a:ext uri="{FF2B5EF4-FFF2-40B4-BE49-F238E27FC236}">
                <a16:creationId xmlns:a16="http://schemas.microsoft.com/office/drawing/2014/main" id="{2677FE05-4976-4AA2-0F9E-FF8422AEB6E1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6"/>
          <a:srcRect/>
          <a:stretch/>
        </p:blipFill>
        <p:spPr>
          <a:xfrm>
            <a:off x="9873308" y="2923615"/>
            <a:ext cx="1845511" cy="1845511"/>
          </a:xfrm>
        </p:spPr>
      </p:pic>
      <p:pic>
        <p:nvPicPr>
          <p:cNvPr id="67" name="Image 66">
            <a:extLst>
              <a:ext uri="{FF2B5EF4-FFF2-40B4-BE49-F238E27FC236}">
                <a16:creationId xmlns:a16="http://schemas.microsoft.com/office/drawing/2014/main" id="{483E1BF4-BE7C-E3BB-E793-3914EC77BA6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90858" y="2923614"/>
            <a:ext cx="1868343" cy="1845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843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19F29B-F233-48AF-8261-F33A4E079E3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499" y="1020445"/>
            <a:ext cx="3171825" cy="1325563"/>
          </a:xfrm>
        </p:spPr>
        <p:txBody>
          <a:bodyPr rtlCol="0"/>
          <a:lstStyle/>
          <a:p>
            <a:pPr rtl="0"/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was</a:t>
            </a:r>
            <a:r>
              <a:rPr lang="fr-FR" dirty="0"/>
              <a:t> the objective ?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5E3EA69-4E0E-41BD-8095-A124225A264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4202806" cy="3432174"/>
          </a:xfrm>
        </p:spPr>
        <p:txBody>
          <a:bodyPr rtlCol="0">
            <a:normAutofit/>
          </a:bodyPr>
          <a:lstStyle/>
          <a:p>
            <a:pPr marL="342900" indent="-342900">
              <a:buFontTx/>
              <a:buChar char="-"/>
            </a:pPr>
            <a:r>
              <a:rPr lang="en-US" sz="2000" dirty="0"/>
              <a:t>Build a model to optimize the distribution of orders on the machines.</a:t>
            </a:r>
          </a:p>
          <a:p>
            <a:pPr marL="342900" indent="-342900">
              <a:buFontTx/>
              <a:buChar char="-"/>
            </a:pPr>
            <a:r>
              <a:rPr lang="en-US" sz="2000" dirty="0"/>
              <a:t>Integrate a simple visualization of this distribution</a:t>
            </a:r>
          </a:p>
          <a:p>
            <a:pPr marL="342900" indent="-342900">
              <a:buFontTx/>
              <a:buChar char="-"/>
            </a:pPr>
            <a:endParaRPr lang="en-US" sz="2000" dirty="0"/>
          </a:p>
          <a:p>
            <a:endParaRPr lang="en-US" sz="2000" dirty="0"/>
          </a:p>
          <a:p>
            <a:endParaRPr lang="fr-FR" sz="2000" dirty="0"/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B69DF042-37C5-4E09-AA4C-AA66649C95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 rtlCol="0"/>
          <a:lstStyle/>
          <a:p>
            <a:pPr rtl="0"/>
            <a:r>
              <a:rPr lang="fr-FR"/>
              <a:t>2025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F29EA23-F34E-486A-B8B2-0C3019266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 rtlCol="0"/>
          <a:lstStyle/>
          <a:p>
            <a:pPr rtl="0"/>
            <a:r>
              <a:rPr lang="en-US"/>
              <a:t>Results of the Programing week</a:t>
            </a:r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fr-FR" smtClean="0"/>
              <a:pPr rtl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B99EF3-ECE1-2935-5009-EB7D23018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Chronology</a:t>
            </a:r>
            <a:r>
              <a:rPr lang="fr-FR" dirty="0"/>
              <a:t> 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D946484-6D1C-80E4-FEF5-93C1D1803AC6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2040661" y="3575014"/>
            <a:ext cx="731519" cy="201776"/>
          </a:xfrm>
        </p:spPr>
        <p:txBody>
          <a:bodyPr/>
          <a:lstStyle/>
          <a:p>
            <a:r>
              <a:rPr lang="fr-FR" dirty="0"/>
              <a:t>MONDAY</a:t>
            </a:r>
          </a:p>
        </p:txBody>
      </p:sp>
      <p:sp>
        <p:nvSpPr>
          <p:cNvPr id="16" name="Espace réservé du texte 15">
            <a:extLst>
              <a:ext uri="{FF2B5EF4-FFF2-40B4-BE49-F238E27FC236}">
                <a16:creationId xmlns:a16="http://schemas.microsoft.com/office/drawing/2014/main" id="{1FD912D8-CC32-CA01-1CD1-AC9DED39E3AE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106680" y="3246728"/>
            <a:ext cx="731520" cy="1608736"/>
          </a:xfrm>
        </p:spPr>
        <p:txBody>
          <a:bodyPr>
            <a:normAutofit/>
          </a:bodyPr>
          <a:lstStyle/>
          <a:p>
            <a:r>
              <a:rPr lang="fr-FR" dirty="0"/>
              <a:t>Week </a:t>
            </a:r>
            <a:r>
              <a:rPr lang="fr-FR" dirty="0" err="1"/>
              <a:t>From</a:t>
            </a:r>
            <a:r>
              <a:rPr lang="fr-FR" dirty="0"/>
              <a:t> 30/06</a:t>
            </a:r>
          </a:p>
          <a:p>
            <a:r>
              <a:rPr lang="fr-FR" dirty="0"/>
              <a:t>To 04/07</a:t>
            </a:r>
          </a:p>
        </p:txBody>
      </p:sp>
      <p:sp>
        <p:nvSpPr>
          <p:cNvPr id="29" name="Espace réservé de la date 28">
            <a:extLst>
              <a:ext uri="{FF2B5EF4-FFF2-40B4-BE49-F238E27FC236}">
                <a16:creationId xmlns:a16="http://schemas.microsoft.com/office/drawing/2014/main" id="{0638DCC9-32F8-5353-8B0D-CDF51F63F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fr-FR" noProof="0"/>
              <a:t>2025</a:t>
            </a:r>
          </a:p>
        </p:txBody>
      </p:sp>
      <p:sp>
        <p:nvSpPr>
          <p:cNvPr id="30" name="Espace réservé du pied de page 29">
            <a:extLst>
              <a:ext uri="{FF2B5EF4-FFF2-40B4-BE49-F238E27FC236}">
                <a16:creationId xmlns:a16="http://schemas.microsoft.com/office/drawing/2014/main" id="{344F8588-C39A-8EF9-ACB2-0A5160E1E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 noProof="0"/>
              <a:t>Results of the Programing week</a:t>
            </a:r>
            <a:endParaRPr lang="fr-FR" noProof="0"/>
          </a:p>
        </p:txBody>
      </p:sp>
      <p:sp>
        <p:nvSpPr>
          <p:cNvPr id="31" name="Espace réservé du numéro de diapositive 30">
            <a:extLst>
              <a:ext uri="{FF2B5EF4-FFF2-40B4-BE49-F238E27FC236}">
                <a16:creationId xmlns:a16="http://schemas.microsoft.com/office/drawing/2014/main" id="{A55100B7-56E9-6A5E-4D93-E36090806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fr-FR" noProof="0" smtClean="0"/>
              <a:t>4</a:t>
            </a:fld>
            <a:endParaRPr lang="fr-FR" noProof="0"/>
          </a:p>
        </p:txBody>
      </p: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29F22B3F-55F1-385E-4004-1BE2F98A97F3}"/>
              </a:ext>
            </a:extLst>
          </p:cNvPr>
          <p:cNvCxnSpPr/>
          <p:nvPr/>
        </p:nvCxnSpPr>
        <p:spPr>
          <a:xfrm>
            <a:off x="1536192" y="3840480"/>
            <a:ext cx="0" cy="42976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B67C8FB6-29FA-155A-67C5-9CF7F46CB43F}"/>
              </a:ext>
            </a:extLst>
          </p:cNvPr>
          <p:cNvCxnSpPr/>
          <p:nvPr/>
        </p:nvCxnSpPr>
        <p:spPr>
          <a:xfrm>
            <a:off x="3393960" y="3840480"/>
            <a:ext cx="0" cy="42976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E450EB76-28AC-5B04-05F3-2902FAD5FA15}"/>
              </a:ext>
            </a:extLst>
          </p:cNvPr>
          <p:cNvCxnSpPr/>
          <p:nvPr/>
        </p:nvCxnSpPr>
        <p:spPr>
          <a:xfrm>
            <a:off x="9215736" y="3840480"/>
            <a:ext cx="0" cy="42976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33859865-AAFA-6EDF-1080-9B523CE63169}"/>
              </a:ext>
            </a:extLst>
          </p:cNvPr>
          <p:cNvCxnSpPr/>
          <p:nvPr/>
        </p:nvCxnSpPr>
        <p:spPr>
          <a:xfrm>
            <a:off x="7481400" y="3836212"/>
            <a:ext cx="0" cy="42976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Connecteur droit 36">
            <a:extLst>
              <a:ext uri="{FF2B5EF4-FFF2-40B4-BE49-F238E27FC236}">
                <a16:creationId xmlns:a16="http://schemas.microsoft.com/office/drawing/2014/main" id="{F0DDDAD3-EBA6-5C4A-2654-CC53597E8003}"/>
              </a:ext>
            </a:extLst>
          </p:cNvPr>
          <p:cNvCxnSpPr/>
          <p:nvPr/>
        </p:nvCxnSpPr>
        <p:spPr>
          <a:xfrm>
            <a:off x="10951464" y="3840480"/>
            <a:ext cx="0" cy="42976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Connecteur droit 37">
            <a:extLst>
              <a:ext uri="{FF2B5EF4-FFF2-40B4-BE49-F238E27FC236}">
                <a16:creationId xmlns:a16="http://schemas.microsoft.com/office/drawing/2014/main" id="{8C9F293A-F36E-8548-A160-0E647299244C}"/>
              </a:ext>
            </a:extLst>
          </p:cNvPr>
          <p:cNvCxnSpPr/>
          <p:nvPr/>
        </p:nvCxnSpPr>
        <p:spPr>
          <a:xfrm>
            <a:off x="5419392" y="3836212"/>
            <a:ext cx="0" cy="42976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Espace réservé du texte 3">
            <a:extLst>
              <a:ext uri="{FF2B5EF4-FFF2-40B4-BE49-F238E27FC236}">
                <a16:creationId xmlns:a16="http://schemas.microsoft.com/office/drawing/2014/main" id="{977C0D07-B95C-44F8-F8CD-53DB7472540E}"/>
              </a:ext>
            </a:extLst>
          </p:cNvPr>
          <p:cNvSpPr txBox="1">
            <a:spLocks/>
          </p:cNvSpPr>
          <p:nvPr/>
        </p:nvSpPr>
        <p:spPr>
          <a:xfrm>
            <a:off x="4017264" y="3575014"/>
            <a:ext cx="830568" cy="2017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TUESDAY</a:t>
            </a:r>
          </a:p>
        </p:txBody>
      </p:sp>
      <p:sp>
        <p:nvSpPr>
          <p:cNvPr id="40" name="Espace réservé du texte 3">
            <a:extLst>
              <a:ext uri="{FF2B5EF4-FFF2-40B4-BE49-F238E27FC236}">
                <a16:creationId xmlns:a16="http://schemas.microsoft.com/office/drawing/2014/main" id="{A6751F07-8EE7-A596-FF0E-C8B3AE85871C}"/>
              </a:ext>
            </a:extLst>
          </p:cNvPr>
          <p:cNvSpPr txBox="1">
            <a:spLocks/>
          </p:cNvSpPr>
          <p:nvPr/>
        </p:nvSpPr>
        <p:spPr>
          <a:xfrm>
            <a:off x="5995963" y="3575014"/>
            <a:ext cx="939491" cy="2017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WEDNESDAY</a:t>
            </a:r>
          </a:p>
        </p:txBody>
      </p:sp>
      <p:sp>
        <p:nvSpPr>
          <p:cNvPr id="41" name="Espace réservé du texte 3">
            <a:extLst>
              <a:ext uri="{FF2B5EF4-FFF2-40B4-BE49-F238E27FC236}">
                <a16:creationId xmlns:a16="http://schemas.microsoft.com/office/drawing/2014/main" id="{9A2294A1-3A82-BB4B-F125-561502763BAE}"/>
              </a:ext>
            </a:extLst>
          </p:cNvPr>
          <p:cNvSpPr txBox="1">
            <a:spLocks/>
          </p:cNvSpPr>
          <p:nvPr/>
        </p:nvSpPr>
        <p:spPr>
          <a:xfrm>
            <a:off x="7816326" y="3575014"/>
            <a:ext cx="939491" cy="2017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THURSDAY</a:t>
            </a:r>
          </a:p>
        </p:txBody>
      </p:sp>
      <p:sp>
        <p:nvSpPr>
          <p:cNvPr id="42" name="Espace réservé du texte 3">
            <a:extLst>
              <a:ext uri="{FF2B5EF4-FFF2-40B4-BE49-F238E27FC236}">
                <a16:creationId xmlns:a16="http://schemas.microsoft.com/office/drawing/2014/main" id="{E435B459-528F-0E92-41E8-9026549484FF}"/>
              </a:ext>
            </a:extLst>
          </p:cNvPr>
          <p:cNvSpPr txBox="1">
            <a:spLocks/>
          </p:cNvSpPr>
          <p:nvPr/>
        </p:nvSpPr>
        <p:spPr>
          <a:xfrm>
            <a:off x="9578070" y="3575014"/>
            <a:ext cx="939491" cy="2017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FRIDAY</a:t>
            </a:r>
          </a:p>
        </p:txBody>
      </p:sp>
      <p:sp>
        <p:nvSpPr>
          <p:cNvPr id="43" name="Espace réservé du texte 3">
            <a:extLst>
              <a:ext uri="{FF2B5EF4-FFF2-40B4-BE49-F238E27FC236}">
                <a16:creationId xmlns:a16="http://schemas.microsoft.com/office/drawing/2014/main" id="{3278DC07-DA2C-2886-28CE-6CEE07A71316}"/>
              </a:ext>
            </a:extLst>
          </p:cNvPr>
          <p:cNvSpPr txBox="1">
            <a:spLocks/>
          </p:cNvSpPr>
          <p:nvPr/>
        </p:nvSpPr>
        <p:spPr>
          <a:xfrm>
            <a:off x="1194095" y="4755170"/>
            <a:ext cx="1693132" cy="3651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Understanding</a:t>
            </a:r>
            <a:r>
              <a:rPr lang="fr-FR" dirty="0"/>
              <a:t> the </a:t>
            </a:r>
            <a:r>
              <a:rPr lang="fr-FR" dirty="0" err="1"/>
              <a:t>problem</a:t>
            </a:r>
            <a:endParaRPr lang="fr-FR" dirty="0"/>
          </a:p>
        </p:txBody>
      </p:sp>
      <p:sp>
        <p:nvSpPr>
          <p:cNvPr id="44" name="Espace réservé du texte 3">
            <a:extLst>
              <a:ext uri="{FF2B5EF4-FFF2-40B4-BE49-F238E27FC236}">
                <a16:creationId xmlns:a16="http://schemas.microsoft.com/office/drawing/2014/main" id="{628DCC90-8699-DA70-467D-1EB6E1B11A9B}"/>
              </a:ext>
            </a:extLst>
          </p:cNvPr>
          <p:cNvSpPr txBox="1">
            <a:spLocks/>
          </p:cNvSpPr>
          <p:nvPr/>
        </p:nvSpPr>
        <p:spPr>
          <a:xfrm>
            <a:off x="1976803" y="4265980"/>
            <a:ext cx="1693132" cy="3651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Mathematical</a:t>
            </a:r>
            <a:r>
              <a:rPr lang="fr-FR" dirty="0"/>
              <a:t> </a:t>
            </a:r>
            <a:r>
              <a:rPr lang="fr-FR" dirty="0" err="1"/>
              <a:t>modelisation</a:t>
            </a:r>
            <a:endParaRPr lang="fr-FR" dirty="0"/>
          </a:p>
        </p:txBody>
      </p:sp>
      <p:sp>
        <p:nvSpPr>
          <p:cNvPr id="45" name="Espace réservé du texte 3">
            <a:extLst>
              <a:ext uri="{FF2B5EF4-FFF2-40B4-BE49-F238E27FC236}">
                <a16:creationId xmlns:a16="http://schemas.microsoft.com/office/drawing/2014/main" id="{64BC555B-DAC5-181E-C504-6330131C0010}"/>
              </a:ext>
            </a:extLst>
          </p:cNvPr>
          <p:cNvSpPr txBox="1">
            <a:spLocks/>
          </p:cNvSpPr>
          <p:nvPr/>
        </p:nvSpPr>
        <p:spPr>
          <a:xfrm>
            <a:off x="3606077" y="4581821"/>
            <a:ext cx="1693132" cy="3651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First simple version of code</a:t>
            </a:r>
          </a:p>
        </p:txBody>
      </p:sp>
      <p:sp>
        <p:nvSpPr>
          <p:cNvPr id="46" name="Espace réservé du texte 3">
            <a:extLst>
              <a:ext uri="{FF2B5EF4-FFF2-40B4-BE49-F238E27FC236}">
                <a16:creationId xmlns:a16="http://schemas.microsoft.com/office/drawing/2014/main" id="{96C1B92B-6136-5FDE-93D6-A4CE03511E1B}"/>
              </a:ext>
            </a:extLst>
          </p:cNvPr>
          <p:cNvSpPr txBox="1">
            <a:spLocks/>
          </p:cNvSpPr>
          <p:nvPr/>
        </p:nvSpPr>
        <p:spPr>
          <a:xfrm>
            <a:off x="5681425" y="4581821"/>
            <a:ext cx="1693132" cy="3651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Adding</a:t>
            </a:r>
            <a:r>
              <a:rPr lang="fr-FR" dirty="0"/>
              <a:t> </a:t>
            </a:r>
            <a:r>
              <a:rPr lang="fr-FR" dirty="0" err="1"/>
              <a:t>constraints</a:t>
            </a:r>
            <a:r>
              <a:rPr lang="fr-FR" dirty="0"/>
              <a:t> </a:t>
            </a:r>
          </a:p>
        </p:txBody>
      </p:sp>
      <p:sp>
        <p:nvSpPr>
          <p:cNvPr id="47" name="Espace réservé du texte 3">
            <a:extLst>
              <a:ext uri="{FF2B5EF4-FFF2-40B4-BE49-F238E27FC236}">
                <a16:creationId xmlns:a16="http://schemas.microsoft.com/office/drawing/2014/main" id="{761B6CF3-8FF9-E3EB-AE91-6B3B8AD1E58F}"/>
              </a:ext>
            </a:extLst>
          </p:cNvPr>
          <p:cNvSpPr txBox="1">
            <a:spLocks/>
          </p:cNvSpPr>
          <p:nvPr/>
        </p:nvSpPr>
        <p:spPr>
          <a:xfrm>
            <a:off x="7545725" y="4581821"/>
            <a:ext cx="1693132" cy="3651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Debugging</a:t>
            </a:r>
            <a:r>
              <a:rPr lang="fr-FR" dirty="0"/>
              <a:t> the code</a:t>
            </a:r>
          </a:p>
        </p:txBody>
      </p:sp>
      <p:sp>
        <p:nvSpPr>
          <p:cNvPr id="48" name="Espace réservé du texte 3">
            <a:extLst>
              <a:ext uri="{FF2B5EF4-FFF2-40B4-BE49-F238E27FC236}">
                <a16:creationId xmlns:a16="http://schemas.microsoft.com/office/drawing/2014/main" id="{C39FCEE2-01DB-6DBC-2E83-D879E08829EB}"/>
              </a:ext>
            </a:extLst>
          </p:cNvPr>
          <p:cNvSpPr txBox="1">
            <a:spLocks/>
          </p:cNvSpPr>
          <p:nvPr/>
        </p:nvSpPr>
        <p:spPr>
          <a:xfrm>
            <a:off x="9132999" y="4443044"/>
            <a:ext cx="1384562" cy="100780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Preparing</a:t>
            </a:r>
            <a:r>
              <a:rPr lang="fr-FR" dirty="0"/>
              <a:t> documentation</a:t>
            </a:r>
          </a:p>
          <a:p>
            <a:r>
              <a:rPr lang="fr-FR" dirty="0"/>
              <a:t>Comment the code</a:t>
            </a:r>
          </a:p>
        </p:txBody>
      </p:sp>
      <p:sp>
        <p:nvSpPr>
          <p:cNvPr id="49" name="Espace réservé du texte 3">
            <a:extLst>
              <a:ext uri="{FF2B5EF4-FFF2-40B4-BE49-F238E27FC236}">
                <a16:creationId xmlns:a16="http://schemas.microsoft.com/office/drawing/2014/main" id="{8949C901-71DF-AA97-A345-A59A5AE2C49D}"/>
              </a:ext>
            </a:extLst>
          </p:cNvPr>
          <p:cNvSpPr txBox="1">
            <a:spLocks/>
          </p:cNvSpPr>
          <p:nvPr/>
        </p:nvSpPr>
        <p:spPr>
          <a:xfrm>
            <a:off x="10318800" y="4628099"/>
            <a:ext cx="1162014" cy="4555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Optimisation of the code </a:t>
            </a:r>
          </a:p>
        </p:txBody>
      </p: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0D618806-5DE7-55F1-8175-7D248732359F}"/>
              </a:ext>
            </a:extLst>
          </p:cNvPr>
          <p:cNvCxnSpPr>
            <a:cxnSpLocks/>
          </p:cNvCxnSpPr>
          <p:nvPr/>
        </p:nvCxnSpPr>
        <p:spPr>
          <a:xfrm>
            <a:off x="1976803" y="4051096"/>
            <a:ext cx="0" cy="7040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6BDD15D-B8CE-3B8A-DE1A-34626E3C1307}"/>
              </a:ext>
            </a:extLst>
          </p:cNvPr>
          <p:cNvCxnSpPr>
            <a:cxnSpLocks/>
          </p:cNvCxnSpPr>
          <p:nvPr/>
        </p:nvCxnSpPr>
        <p:spPr>
          <a:xfrm flipH="1">
            <a:off x="2822020" y="4051096"/>
            <a:ext cx="1349" cy="2148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55">
            <a:extLst>
              <a:ext uri="{FF2B5EF4-FFF2-40B4-BE49-F238E27FC236}">
                <a16:creationId xmlns:a16="http://schemas.microsoft.com/office/drawing/2014/main" id="{38B80823-3216-E840-AD30-4B56CCD449D8}"/>
              </a:ext>
            </a:extLst>
          </p:cNvPr>
          <p:cNvCxnSpPr/>
          <p:nvPr/>
        </p:nvCxnSpPr>
        <p:spPr>
          <a:xfrm>
            <a:off x="4335955" y="4074343"/>
            <a:ext cx="0" cy="5074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56">
            <a:extLst>
              <a:ext uri="{FF2B5EF4-FFF2-40B4-BE49-F238E27FC236}">
                <a16:creationId xmlns:a16="http://schemas.microsoft.com/office/drawing/2014/main" id="{5FCFA835-3BD5-624A-0253-BE47694BC6D0}"/>
              </a:ext>
            </a:extLst>
          </p:cNvPr>
          <p:cNvCxnSpPr/>
          <p:nvPr/>
        </p:nvCxnSpPr>
        <p:spPr>
          <a:xfrm>
            <a:off x="6527991" y="4035087"/>
            <a:ext cx="0" cy="5074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27D1742D-ABE0-2658-CF7A-99A7172A5A9B}"/>
              </a:ext>
            </a:extLst>
          </p:cNvPr>
          <p:cNvCxnSpPr>
            <a:cxnSpLocks/>
          </p:cNvCxnSpPr>
          <p:nvPr/>
        </p:nvCxnSpPr>
        <p:spPr>
          <a:xfrm>
            <a:off x="8392291" y="4046524"/>
            <a:ext cx="0" cy="3965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4B8425F0-F52B-236E-C81C-C13C31D8AAA9}"/>
              </a:ext>
            </a:extLst>
          </p:cNvPr>
          <p:cNvCxnSpPr>
            <a:cxnSpLocks/>
            <a:endCxn id="48" idx="0"/>
          </p:cNvCxnSpPr>
          <p:nvPr/>
        </p:nvCxnSpPr>
        <p:spPr>
          <a:xfrm>
            <a:off x="9825280" y="4035087"/>
            <a:ext cx="0" cy="4079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6EC15676-A7E6-B9DD-DD86-8A1394D43A91}"/>
              </a:ext>
            </a:extLst>
          </p:cNvPr>
          <p:cNvCxnSpPr>
            <a:cxnSpLocks/>
          </p:cNvCxnSpPr>
          <p:nvPr/>
        </p:nvCxnSpPr>
        <p:spPr>
          <a:xfrm>
            <a:off x="10725912" y="4046524"/>
            <a:ext cx="0" cy="4960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83940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589" y="4590763"/>
            <a:ext cx="3139440" cy="1325563"/>
          </a:xfrm>
        </p:spPr>
        <p:txBody>
          <a:bodyPr rtlCol="0"/>
          <a:lstStyle/>
          <a:p>
            <a:pPr rtl="0"/>
            <a:r>
              <a:rPr lang="fr-FR" dirty="0"/>
              <a:t>Our final output</a:t>
            </a:r>
          </a:p>
        </p:txBody>
      </p:sp>
      <p:sp>
        <p:nvSpPr>
          <p:cNvPr id="20" name="Espace réservé de la date 19">
            <a:extLst>
              <a:ext uri="{FF2B5EF4-FFF2-40B4-BE49-F238E27FC236}">
                <a16:creationId xmlns:a16="http://schemas.microsoft.com/office/drawing/2014/main" id="{A74D661B-510C-4CF2-BF77-3EAFB649883D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/>
          <a:p>
            <a:pPr rtl="0"/>
            <a:r>
              <a:rPr lang="fr-FR"/>
              <a:t>2025</a:t>
            </a:r>
          </a:p>
        </p:txBody>
      </p:sp>
      <p:sp>
        <p:nvSpPr>
          <p:cNvPr id="21" name="Espace réservé du pied de page 20">
            <a:extLst>
              <a:ext uri="{FF2B5EF4-FFF2-40B4-BE49-F238E27FC236}">
                <a16:creationId xmlns:a16="http://schemas.microsoft.com/office/drawing/2014/main" id="{7E44CAC0-3B5A-49F6-A2CB-0BC80D111A87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/>
          <a:p>
            <a:pPr rtl="0"/>
            <a:r>
              <a:rPr lang="en-US"/>
              <a:t>Results of the Programing week</a:t>
            </a:r>
            <a:endParaRPr lang="fr-FR"/>
          </a:p>
        </p:txBody>
      </p:sp>
      <p:sp>
        <p:nvSpPr>
          <p:cNvPr id="22" name="Espace réservé du numéro de diapositive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fr-FR" smtClean="0"/>
              <a:pPr rtl="0"/>
              <a:t>5</a:t>
            </a:fld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9CFF927B-672D-6A8D-1F6D-B0440676D0F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57734"/>
          <a:stretch>
            <a:fillRect/>
          </a:stretch>
        </p:blipFill>
        <p:spPr>
          <a:xfrm>
            <a:off x="6733638" y="1564894"/>
            <a:ext cx="5376066" cy="4544568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F26A26CF-B15E-2421-3577-7E835EBC8FA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50009"/>
          <a:stretch>
            <a:fillRect/>
          </a:stretch>
        </p:blipFill>
        <p:spPr>
          <a:xfrm>
            <a:off x="2616545" y="1564894"/>
            <a:ext cx="4545410" cy="4544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941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64BC4F-3D59-464A-857E-6F155B368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 rtlCol="0"/>
          <a:lstStyle/>
          <a:p>
            <a:pPr rtl="0"/>
            <a:r>
              <a:rPr lang="fr-FR" dirty="0"/>
              <a:t>The </a:t>
            </a:r>
            <a:r>
              <a:rPr lang="fr-FR" dirty="0" err="1"/>
              <a:t>week</a:t>
            </a:r>
            <a:r>
              <a:rPr lang="fr-FR" dirty="0"/>
              <a:t> in </a:t>
            </a:r>
            <a:r>
              <a:rPr lang="fr-FR" dirty="0" err="1"/>
              <a:t>numbers</a:t>
            </a:r>
            <a:endParaRPr lang="fr-FR" dirty="0"/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8C1455DF-5CEC-44A2-A92D-8E901D15B7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96835" y="3115985"/>
            <a:ext cx="1841892" cy="823912"/>
          </a:xfrm>
        </p:spPr>
        <p:txBody>
          <a:bodyPr rtlCol="0"/>
          <a:lstStyle/>
          <a:p>
            <a:pPr rtl="0"/>
            <a:r>
              <a:rPr lang="fr-FR" sz="2800" dirty="0"/>
              <a:t>150</a:t>
            </a:r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C4EAD5C6-02F0-4D27-8D85-1BD5EA833D6F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8590641" y="3115985"/>
            <a:ext cx="1841892" cy="823912"/>
          </a:xfrm>
        </p:spPr>
        <p:txBody>
          <a:bodyPr rtlCol="0"/>
          <a:lstStyle/>
          <a:p>
            <a:pPr rtl="0"/>
            <a:r>
              <a:rPr lang="fr-FR" sz="2800" dirty="0"/>
              <a:t>300</a:t>
            </a:r>
          </a:p>
        </p:txBody>
      </p:sp>
      <p:sp>
        <p:nvSpPr>
          <p:cNvPr id="19" name="Espace réservé du contenu 18">
            <a:extLst>
              <a:ext uri="{FF2B5EF4-FFF2-40B4-BE49-F238E27FC236}">
                <a16:creationId xmlns:a16="http://schemas.microsoft.com/office/drawing/2014/main" id="{791D6145-F7F7-43DE-A16B-BF4F9607D4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9698" y="4824188"/>
            <a:ext cx="3124093" cy="462927"/>
          </a:xfrm>
        </p:spPr>
        <p:txBody>
          <a:bodyPr rtlCol="0"/>
          <a:lstStyle/>
          <a:p>
            <a:pPr rtl="0"/>
            <a:r>
              <a:rPr lang="fr-FR" dirty="0" err="1"/>
              <a:t>Hours</a:t>
            </a:r>
            <a:r>
              <a:rPr lang="fr-FR" dirty="0"/>
              <a:t> of </a:t>
            </a:r>
            <a:r>
              <a:rPr lang="fr-FR" dirty="0" err="1"/>
              <a:t>coding</a:t>
            </a:r>
            <a:endParaRPr lang="fr-FR" dirty="0"/>
          </a:p>
        </p:txBody>
      </p:sp>
      <p:sp>
        <p:nvSpPr>
          <p:cNvPr id="20" name="Espace réservé du contenu 19">
            <a:extLst>
              <a:ext uri="{FF2B5EF4-FFF2-40B4-BE49-F238E27FC236}">
                <a16:creationId xmlns:a16="http://schemas.microsoft.com/office/drawing/2014/main" id="{BC46925A-8382-42EB-891C-DBB4EAAA33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26261" y="4824188"/>
            <a:ext cx="3139479" cy="462927"/>
          </a:xfrm>
        </p:spPr>
        <p:txBody>
          <a:bodyPr rtlCol="0">
            <a:normAutofit fontScale="92500"/>
          </a:bodyPr>
          <a:lstStyle/>
          <a:p>
            <a:pPr rtl="0"/>
            <a:r>
              <a:rPr lang="fr-FR" dirty="0"/>
              <a:t>Combinations </a:t>
            </a:r>
            <a:r>
              <a:rPr lang="fr-FR" dirty="0" err="1"/>
              <a:t>explored</a:t>
            </a:r>
            <a:endParaRPr lang="fr-FR" dirty="0"/>
          </a:p>
        </p:txBody>
      </p:sp>
      <p:sp>
        <p:nvSpPr>
          <p:cNvPr id="21" name="Espace réservé du contenu 20">
            <a:extLst>
              <a:ext uri="{FF2B5EF4-FFF2-40B4-BE49-F238E27FC236}">
                <a16:creationId xmlns:a16="http://schemas.microsoft.com/office/drawing/2014/main" id="{318AFADE-B54F-4988-8000-B9336A395336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 rtlCol="0"/>
          <a:lstStyle/>
          <a:p>
            <a:pPr rtl="0"/>
            <a:r>
              <a:rPr lang="fr-FR" dirty="0"/>
              <a:t>Lines of code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9C22D8C-87A6-47AD-8D29-FBBA539EDBE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fr-FR"/>
              <a:t>2025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D346909-C2E0-4F1D-90FC-F5E1D8DFB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en-US"/>
              <a:t>Results of the Programing week</a:t>
            </a:r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BC02F21-4E3C-469E-B11C-921423108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fr-FR" smtClean="0"/>
              <a:pPr rtl="0"/>
              <a:t>6</a:t>
            </a:fld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336917A3-F4F7-3FC5-AD26-F714D0E44EC6}"/>
                  </a:ext>
                </a:extLst>
              </p:cNvPr>
              <p:cNvSpPr txBox="1"/>
              <p:nvPr/>
            </p:nvSpPr>
            <p:spPr>
              <a:xfrm>
                <a:off x="5552710" y="3343275"/>
                <a:ext cx="108658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sz="2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fr-F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100 000</m:t>
                          </m:r>
                        </m:sup>
                      </m:sSup>
                    </m:oMath>
                  </m:oMathPara>
                </a14:m>
                <a:endParaRPr lang="fr-FR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336917A3-F4F7-3FC5-AD26-F714D0E44E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2710" y="3343275"/>
                <a:ext cx="1086580" cy="369332"/>
              </a:xfrm>
              <a:prstGeom prst="rect">
                <a:avLst/>
              </a:prstGeom>
              <a:blipFill>
                <a:blip r:embed="rId3"/>
                <a:stretch>
                  <a:fillRect l="-6180" r="-1124" b="-819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8543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55BAB5-04F6-8C63-1AB2-D82580470D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4736" y="5358384"/>
            <a:ext cx="4941771" cy="1122202"/>
          </a:xfrm>
        </p:spPr>
        <p:txBody>
          <a:bodyPr/>
          <a:lstStyle/>
          <a:p>
            <a:r>
              <a:rPr lang="fr-FR" dirty="0"/>
              <a:t>The </a:t>
            </a:r>
            <a:r>
              <a:rPr lang="fr-FR" dirty="0" err="1"/>
              <a:t>perfect</a:t>
            </a:r>
            <a:r>
              <a:rPr lang="fr-FR" dirty="0"/>
              <a:t> match to continue the </a:t>
            </a:r>
            <a:r>
              <a:rPr lang="fr-FR" dirty="0" err="1"/>
              <a:t>project</a:t>
            </a:r>
            <a:r>
              <a:rPr lang="fr-FR" dirty="0"/>
              <a:t> 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9519C62-8531-BB85-1486-DD11DDE675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34438" y="3599268"/>
            <a:ext cx="1493519" cy="396660"/>
          </a:xfrm>
        </p:spPr>
        <p:txBody>
          <a:bodyPr/>
          <a:lstStyle/>
          <a:p>
            <a:r>
              <a:rPr lang="fr-FR" dirty="0"/>
              <a:t>VICTOR FAYON </a:t>
            </a:r>
          </a:p>
        </p:txBody>
      </p:sp>
      <p:pic>
        <p:nvPicPr>
          <p:cNvPr id="4" name="Espace réservé pour une image  54">
            <a:extLst>
              <a:ext uri="{FF2B5EF4-FFF2-40B4-BE49-F238E27FC236}">
                <a16:creationId xmlns:a16="http://schemas.microsoft.com/office/drawing/2014/main" id="{2BD146E8-AF8D-260E-FEFA-960FC06350D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212" r="4212"/>
          <a:stretch/>
        </p:blipFill>
        <p:spPr>
          <a:xfrm>
            <a:off x="8026173" y="402430"/>
            <a:ext cx="2910051" cy="291005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5B6AD1D-02EA-F87C-753C-93DE754E0D7E}"/>
              </a:ext>
            </a:extLst>
          </p:cNvPr>
          <p:cNvSpPr/>
          <p:nvPr/>
        </p:nvSpPr>
        <p:spPr>
          <a:xfrm>
            <a:off x="6830568" y="4944157"/>
            <a:ext cx="5148846" cy="1561957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BDC7952F-FB38-0292-1412-615F08C4486A}"/>
              </a:ext>
            </a:extLst>
          </p:cNvPr>
          <p:cNvSpPr txBox="1"/>
          <p:nvPr/>
        </p:nvSpPr>
        <p:spPr>
          <a:xfrm>
            <a:off x="7810512" y="4320304"/>
            <a:ext cx="36461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+33 7 68 52 96 85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76BBE057-17D6-9F48-B094-D8F959366415}"/>
              </a:ext>
            </a:extLst>
          </p:cNvPr>
          <p:cNvSpPr txBox="1"/>
          <p:nvPr/>
        </p:nvSpPr>
        <p:spPr>
          <a:xfrm>
            <a:off x="7810512" y="4065783"/>
            <a:ext cx="36461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victor.fayon@etu.minesparis.psl.eu</a:t>
            </a:r>
          </a:p>
        </p:txBody>
      </p:sp>
      <p:pic>
        <p:nvPicPr>
          <p:cNvPr id="1026" name="Picture 2" descr="Entreprises études de marché">
            <a:extLst>
              <a:ext uri="{FF2B5EF4-FFF2-40B4-BE49-F238E27FC236}">
                <a16:creationId xmlns:a16="http://schemas.microsoft.com/office/drawing/2014/main" id="{DCF81035-1815-88E4-5ADA-8A8865859A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4937" y="4944157"/>
            <a:ext cx="1981667" cy="1561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E65DF81F-E2FF-892C-B063-1D8E73B695DB}"/>
              </a:ext>
            </a:extLst>
          </p:cNvPr>
          <p:cNvSpPr txBox="1"/>
          <p:nvPr/>
        </p:nvSpPr>
        <p:spPr>
          <a:xfrm>
            <a:off x="8546604" y="5129964"/>
            <a:ext cx="33627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0" i="0" dirty="0">
                <a:solidFill>
                  <a:srgbClr val="1B1B1B"/>
                </a:solidFill>
                <a:effectLst/>
                <a:latin typeface="Segoe UI Webfont"/>
              </a:rPr>
              <a:t>antoine.bossin@jump-mines.fr</a:t>
            </a:r>
            <a:endParaRPr lang="fr-FR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5446B59E-E4C5-5256-865A-408EE758DC09}"/>
              </a:ext>
            </a:extLst>
          </p:cNvPr>
          <p:cNvSpPr txBox="1"/>
          <p:nvPr/>
        </p:nvSpPr>
        <p:spPr>
          <a:xfrm>
            <a:off x="8616708" y="5734819"/>
            <a:ext cx="336270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0" i="0" dirty="0">
                <a:solidFill>
                  <a:srgbClr val="1B1B1B"/>
                </a:solidFill>
                <a:effectLst/>
                <a:latin typeface="Segoe UI Webfont"/>
              </a:rPr>
              <a:t>antoine.bossin@</a:t>
            </a:r>
            <a:r>
              <a:rPr lang="fr-FR" dirty="0">
                <a:solidFill>
                  <a:srgbClr val="1B1B1B"/>
                </a:solidFill>
                <a:latin typeface="Segoe UI Webfont"/>
              </a:rPr>
              <a:t>etu.minesparis.psl.eu</a:t>
            </a:r>
            <a:endParaRPr lang="fr-FR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D2ACF9C9-D0BF-26BD-4C56-8B25B180FE23}"/>
              </a:ext>
            </a:extLst>
          </p:cNvPr>
          <p:cNvSpPr txBox="1"/>
          <p:nvPr/>
        </p:nvSpPr>
        <p:spPr>
          <a:xfrm>
            <a:off x="10020699" y="5413662"/>
            <a:ext cx="4145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0" i="0" dirty="0">
                <a:solidFill>
                  <a:srgbClr val="1B1B1B"/>
                </a:solidFill>
                <a:effectLst/>
                <a:latin typeface="Segoe UI Webfont"/>
              </a:rPr>
              <a:t>or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761604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7E1C88-627C-4655-A4FB-0BB02EDB0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1671639"/>
            <a:ext cx="5111750" cy="1204912"/>
          </a:xfrm>
        </p:spPr>
        <p:txBody>
          <a:bodyPr rtlCol="0"/>
          <a:lstStyle/>
          <a:p>
            <a:pPr rtl="0"/>
            <a:r>
              <a:rPr lang="fr-FR" dirty="0" err="1"/>
              <a:t>Thank</a:t>
            </a:r>
            <a:r>
              <a:rPr lang="fr-FR" dirty="0"/>
              <a:t> </a:t>
            </a:r>
            <a:r>
              <a:rPr lang="fr-FR" dirty="0" err="1"/>
              <a:t>you</a:t>
            </a:r>
            <a:r>
              <a:rPr lang="fr-FR" dirty="0"/>
              <a:t> !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33634FE-ADF0-4BC3-A0A9-447EA9DD0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4" y="3660774"/>
            <a:ext cx="5431917" cy="1525588"/>
          </a:xfr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fr-FR" sz="2000" noProof="1"/>
              <a:t>We hope it will help you…</a:t>
            </a:r>
          </a:p>
          <a:p>
            <a:pPr rtl="0"/>
            <a:r>
              <a:rPr lang="fr-FR" sz="2000" noProof="1"/>
              <a:t>	…and that we can continue with us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C2ACA2A-6BBE-47CF-B76F-F56C9DBF77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fr-FR"/>
              <a:t>2025</a:t>
            </a:r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96A095E-DB05-47EC-A2D5-47398A4A0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 rtlCol="0"/>
          <a:lstStyle/>
          <a:p>
            <a:pPr rtl="0"/>
            <a:r>
              <a:rPr lang="en-US"/>
              <a:t>Results of the Programing week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23C3221-5F04-4CA7-A86A-EEA8566A1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fr-FR" smtClean="0"/>
              <a:pPr rtl="0"/>
              <a:t>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46372204"/>
      </p:ext>
    </p:extLst>
  </p:cSld>
  <p:clrMapOvr>
    <a:masterClrMapping/>
  </p:clrMapOvr>
</p:sld>
</file>

<file path=ppt/theme/theme1.xml><?xml version="1.0" encoding="utf-8"?>
<a:theme xmlns:a="http://schemas.openxmlformats.org/drawingml/2006/main" name="Monolign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3418933_TF22318419_Win32" id="{C062C685-4AD8-43F3-8DE7-22C200D567C4}" vid="{98AFCDAB-92B1-4506-B98A-5C5B2F8D0228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5BA3906-9696-4247-AC0D-DD5C26B2A70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2D446390-8521-40A2-A462-EA068123BED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1E84A1C-2814-43A7-9448-348326113A4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Argumentaire de vente épuré</Template>
  <TotalTime>0</TotalTime>
  <Words>214</Words>
  <Application>Microsoft Office PowerPoint</Application>
  <PresentationFormat>Grand écran</PresentationFormat>
  <Paragraphs>70</Paragraphs>
  <Slides>8</Slides>
  <Notes>6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4" baseType="lpstr">
      <vt:lpstr>Segoe UI Webfont</vt:lpstr>
      <vt:lpstr>Arial</vt:lpstr>
      <vt:lpstr>Calibri</vt:lpstr>
      <vt:lpstr>Cambria Math</vt:lpstr>
      <vt:lpstr>Tenorite</vt:lpstr>
      <vt:lpstr>Monoligne</vt:lpstr>
      <vt:lpstr>Results of the Programing week</vt:lpstr>
      <vt:lpstr>The Team</vt:lpstr>
      <vt:lpstr>What was the objective ?</vt:lpstr>
      <vt:lpstr>Chronology </vt:lpstr>
      <vt:lpstr>Our final output</vt:lpstr>
      <vt:lpstr>The week in numbers</vt:lpstr>
      <vt:lpstr>The perfect match to continue the project </vt:lpstr>
      <vt:lpstr>Thank you 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Antoine BOSSIN</dc:creator>
  <cp:lastModifiedBy>Antoine BOSSIN</cp:lastModifiedBy>
  <cp:revision>4</cp:revision>
  <dcterms:created xsi:type="dcterms:W3CDTF">2025-07-03T12:48:10Z</dcterms:created>
  <dcterms:modified xsi:type="dcterms:W3CDTF">2025-07-04T13:41:23Z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