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3" r:id="rId4"/>
    <p:sldId id="268" r:id="rId5"/>
    <p:sldId id="267" r:id="rId6"/>
    <p:sldId id="260" r:id="rId7"/>
    <p:sldId id="261" r:id="rId8"/>
    <p:sldId id="273" r:id="rId9"/>
    <p:sldId id="274" r:id="rId10"/>
    <p:sldId id="262" r:id="rId11"/>
    <p:sldId id="259" r:id="rId12"/>
    <p:sldId id="266" r:id="rId13"/>
    <p:sldId id="264" r:id="rId14"/>
    <p:sldId id="271" r:id="rId15"/>
    <p:sldId id="272" r:id="rId16"/>
    <p:sldId id="269" r:id="rId17"/>
    <p:sldId id="280" r:id="rId18"/>
    <p:sldId id="279" r:id="rId19"/>
    <p:sldId id="276" r:id="rId20"/>
    <p:sldId id="277" r:id="rId21"/>
    <p:sldId id="278" r:id="rId22"/>
    <p:sldId id="27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25F97-5732-46B4-A757-CF09026B5286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19439D-BAE1-42BC-83B2-80E124E24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69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• </a:t>
            </a:r>
            <a:r>
              <a:rPr lang="en-US" dirty="0" err="1"/>
              <a:t>Datos</a:t>
            </a:r>
            <a:r>
              <a:rPr lang="en-US" dirty="0"/>
              <a:t> NA</a:t>
            </a:r>
          </a:p>
          <a:p>
            <a:r>
              <a:rPr lang="en-US" dirty="0"/>
              <a:t>• </a:t>
            </a:r>
            <a:r>
              <a:rPr lang="en-US" dirty="0" err="1"/>
              <a:t>Columna</a:t>
            </a:r>
            <a:r>
              <a:rPr lang="en-US" dirty="0"/>
              <a:t> Age, height </a:t>
            </a:r>
            <a:r>
              <a:rPr lang="en-US" dirty="0" err="1"/>
              <a:t>imputadas</a:t>
            </a:r>
            <a:r>
              <a:rPr lang="en-US" dirty="0"/>
              <a:t> por la media</a:t>
            </a:r>
          </a:p>
          <a:p>
            <a:r>
              <a:rPr lang="en-US" dirty="0"/>
              <a:t>• </a:t>
            </a:r>
            <a:r>
              <a:rPr lang="en-US" dirty="0" err="1"/>
              <a:t>Columna</a:t>
            </a:r>
            <a:r>
              <a:rPr lang="en-US" dirty="0"/>
              <a:t> Weight, Location, </a:t>
            </a:r>
            <a:r>
              <a:rPr lang="en-US" dirty="0" err="1"/>
              <a:t>HomeTown</a:t>
            </a:r>
            <a:r>
              <a:rPr lang="en-US" dirty="0"/>
              <a:t> </a:t>
            </a:r>
            <a:r>
              <a:rPr lang="en-US" dirty="0" err="1"/>
              <a:t>imputadas</a:t>
            </a:r>
            <a:r>
              <a:rPr lang="en-US" dirty="0"/>
              <a:t> por la </a:t>
            </a:r>
            <a:r>
              <a:rPr lang="en-US" dirty="0" err="1"/>
              <a:t>moda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9439D-BAE1-42BC-83B2-80E124E244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61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4363271"/>
            <a:ext cx="8676222" cy="1066801"/>
          </a:xfrm>
        </p:spPr>
        <p:txBody>
          <a:bodyPr>
            <a:normAutofit/>
          </a:bodyPr>
          <a:lstStyle/>
          <a:p>
            <a:r>
              <a:rPr lang="en-US" dirty="0"/>
              <a:t>UFC DATASET ANALYSIS</a:t>
            </a:r>
          </a:p>
        </p:txBody>
      </p:sp>
      <p:pic>
        <p:nvPicPr>
          <p:cNvPr id="5" name="Picture 4" descr="A statue of a person&#10;&#10;Description automatically generated">
            <a:extLst>
              <a:ext uri="{FF2B5EF4-FFF2-40B4-BE49-F238E27FC236}">
                <a16:creationId xmlns:a16="http://schemas.microsoft.com/office/drawing/2014/main" id="{0A80368A-82BD-4F36-86AD-F69611DE54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704" b="23780"/>
          <a:stretch/>
        </p:blipFill>
        <p:spPr>
          <a:xfrm>
            <a:off x="20" y="10"/>
            <a:ext cx="12191980" cy="427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223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62164E-4528-40DB-BC26-D6DDE216A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363D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F30007FA-C6A2-43A0-8045-7016AEF81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7C81ED-4035-437C-8060-AD8C9076F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865974"/>
            <a:ext cx="8676222" cy="36438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How does weight class can impact in the fight? </a:t>
            </a:r>
          </a:p>
        </p:txBody>
      </p:sp>
    </p:spTree>
    <p:extLst>
      <p:ext uri="{BB962C8B-B14F-4D97-AF65-F5344CB8AC3E}">
        <p14:creationId xmlns:p14="http://schemas.microsoft.com/office/powerpoint/2010/main" val="2292552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02CD1-911E-4BC5-A348-7CC13B182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Fighters weight by corner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9AA04783-50E2-4294-97F0-0828A60328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41"/>
          <a:stretch/>
        </p:blipFill>
        <p:spPr>
          <a:xfrm>
            <a:off x="20" y="10"/>
            <a:ext cx="12191980" cy="427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210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02CD1-911E-4BC5-A348-7CC13B182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Type of win by weight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59370A-0DC5-4177-A67E-342CE4B351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63" r="158"/>
          <a:stretch/>
        </p:blipFill>
        <p:spPr>
          <a:xfrm>
            <a:off x="20" y="10"/>
            <a:ext cx="12191980" cy="427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851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62164E-4528-40DB-BC26-D6DDE216A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363D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F30007FA-C6A2-43A0-8045-7016AEF81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7C81ED-4035-437C-8060-AD8C9076F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865974"/>
            <a:ext cx="8676222" cy="36438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Which is the most popular way of finalization? </a:t>
            </a:r>
          </a:p>
        </p:txBody>
      </p:sp>
    </p:spTree>
    <p:extLst>
      <p:ext uri="{BB962C8B-B14F-4D97-AF65-F5344CB8AC3E}">
        <p14:creationId xmlns:p14="http://schemas.microsoft.com/office/powerpoint/2010/main" val="622157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02CD1-911E-4BC5-A348-7CC13B182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Ways of finalizing the fight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470671-29C9-4E62-A5E9-837C17C067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08" r="1513"/>
          <a:stretch/>
        </p:blipFill>
        <p:spPr>
          <a:xfrm>
            <a:off x="20" y="10"/>
            <a:ext cx="12191980" cy="427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267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02CD1-911E-4BC5-A348-7CC13B182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Difference in finalizations between title and normal bouts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8A6FC2-3BB6-4499-AD0E-6A4C089D06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99" r="1922"/>
          <a:stretch/>
        </p:blipFill>
        <p:spPr>
          <a:xfrm>
            <a:off x="20" y="10"/>
            <a:ext cx="12191980" cy="427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71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62164E-4528-40DB-BC26-D6DDE216A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363D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F30007FA-C6A2-43A0-8045-7016AEF81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7C81ED-4035-437C-8060-AD8C9076F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865974"/>
            <a:ext cx="8676222" cy="36438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Clusterize</a:t>
            </a:r>
            <a:r>
              <a:rPr lang="en-US" sz="66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fighters by fighting style</a:t>
            </a:r>
          </a:p>
        </p:txBody>
      </p:sp>
    </p:spTree>
    <p:extLst>
      <p:ext uri="{BB962C8B-B14F-4D97-AF65-F5344CB8AC3E}">
        <p14:creationId xmlns:p14="http://schemas.microsoft.com/office/powerpoint/2010/main" val="2781020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7">
            <a:extLst>
              <a:ext uri="{FF2B5EF4-FFF2-40B4-BE49-F238E27FC236}">
                <a16:creationId xmlns:a16="http://schemas.microsoft.com/office/drawing/2014/main" id="{D82A7942-5631-47FC-9908-0E14371AE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20720"/>
            <a:ext cx="10928687" cy="5593813"/>
          </a:xfrm>
          <a:prstGeom prst="roundRect">
            <a:avLst>
              <a:gd name="adj" fmla="val 3812"/>
            </a:avLst>
          </a:prstGeom>
          <a:solidFill>
            <a:srgbClr val="FFFFFF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3EE531-FA67-4851-A777-89F49CF8C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344" y="1724951"/>
            <a:ext cx="9960933" cy="338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72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62164E-4528-40DB-BC26-D6DDE216A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363D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F30007FA-C6A2-43A0-8045-7016AEF81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7C81ED-4035-437C-8060-AD8C9076F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865974"/>
            <a:ext cx="8676222" cy="36438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Does head strikes influence in the match result? </a:t>
            </a:r>
          </a:p>
        </p:txBody>
      </p:sp>
    </p:spTree>
    <p:extLst>
      <p:ext uri="{BB962C8B-B14F-4D97-AF65-F5344CB8AC3E}">
        <p14:creationId xmlns:p14="http://schemas.microsoft.com/office/powerpoint/2010/main" val="3348464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06ABAF8-A5F0-4E99-AB6D-67BFBB982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02CD1-911E-4BC5-A348-7CC13B182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round 1 landed head strikes</a:t>
            </a:r>
          </a:p>
        </p:txBody>
      </p:sp>
      <p:sp>
        <p:nvSpPr>
          <p:cNvPr id="11" name="Rounded Rectangle 7">
            <a:extLst>
              <a:ext uri="{FF2B5EF4-FFF2-40B4-BE49-F238E27FC236}">
                <a16:creationId xmlns:a16="http://schemas.microsoft.com/office/drawing/2014/main" id="{5F7833E7-6A14-4F78-A2DD-5640A4F6C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290" y="620720"/>
            <a:ext cx="6884079" cy="5597200"/>
          </a:xfrm>
          <a:prstGeom prst="roundRect">
            <a:avLst>
              <a:gd name="adj" fmla="val 3812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5621C1-9EC6-4916-93B8-C0E6FD51B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387" y="1115604"/>
            <a:ext cx="5517883" cy="460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554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A672405-5F81-4E97-B4FC-E7F2CC16F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0 w 1219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81DC90-7CF6-42F8-B39D-B221E1BDE95B}"/>
              </a:ext>
            </a:extLst>
          </p:cNvPr>
          <p:cNvSpPr txBox="1"/>
          <p:nvPr/>
        </p:nvSpPr>
        <p:spPr>
          <a:xfrm>
            <a:off x="4996542" y="990601"/>
            <a:ext cx="6918647" cy="463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• 862 Features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• 2318 observations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•Data from 2013-2017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•842 have fought on blue corner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• 949 have fought on red corner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86C303-74D6-4DF3-9113-E0A374D71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769" y="2057400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BB2E7337-0A88-4135-AE22-3A74846BC3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941" y="1598637"/>
            <a:ext cx="3416888" cy="341688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944206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06ABAF8-A5F0-4E99-AB6D-67BFBB982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02CD1-911E-4BC5-A348-7CC13B182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round 3 landed head strikes</a:t>
            </a:r>
          </a:p>
        </p:txBody>
      </p:sp>
      <p:sp>
        <p:nvSpPr>
          <p:cNvPr id="18" name="Rounded Rectangle 7">
            <a:extLst>
              <a:ext uri="{FF2B5EF4-FFF2-40B4-BE49-F238E27FC236}">
                <a16:creationId xmlns:a16="http://schemas.microsoft.com/office/drawing/2014/main" id="{5F7833E7-6A14-4F78-A2DD-5640A4F6C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290" y="620720"/>
            <a:ext cx="6884079" cy="5597200"/>
          </a:xfrm>
          <a:prstGeom prst="roundRect">
            <a:avLst>
              <a:gd name="adj" fmla="val 3812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AF9872-60F3-4BF6-9A47-F89D6A6A9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810" y="1115604"/>
            <a:ext cx="5485037" cy="460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39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06ABAF8-A5F0-4E99-AB6D-67BFBB982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02CD1-911E-4BC5-A348-7CC13B182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round 5 landed head strikes</a:t>
            </a:r>
          </a:p>
        </p:txBody>
      </p:sp>
      <p:sp>
        <p:nvSpPr>
          <p:cNvPr id="18" name="Rounded Rectangle 7">
            <a:extLst>
              <a:ext uri="{FF2B5EF4-FFF2-40B4-BE49-F238E27FC236}">
                <a16:creationId xmlns:a16="http://schemas.microsoft.com/office/drawing/2014/main" id="{5F7833E7-6A14-4F78-A2DD-5640A4F6C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290" y="620720"/>
            <a:ext cx="6884079" cy="5597200"/>
          </a:xfrm>
          <a:prstGeom prst="roundRect">
            <a:avLst>
              <a:gd name="adj" fmla="val 3812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67392B-E9BE-4781-AB6D-D4F885ACF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623" y="1115604"/>
            <a:ext cx="5501412" cy="460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506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62164E-4528-40DB-BC26-D6DDE216A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363D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F30007FA-C6A2-43A0-8045-7016AEF81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7C81ED-4035-437C-8060-AD8C9076F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865974"/>
            <a:ext cx="8676222" cy="36438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899097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62164E-4528-40DB-BC26-D6DDE216A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363D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F30007FA-C6A2-43A0-8045-7016AEF81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7C81ED-4035-437C-8060-AD8C9076F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865974"/>
            <a:ext cx="8676222" cy="364382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66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Which fighters had the most amounts of fights? </a:t>
            </a:r>
          </a:p>
        </p:txBody>
      </p:sp>
    </p:spTree>
    <p:extLst>
      <p:ext uri="{BB962C8B-B14F-4D97-AF65-F5344CB8AC3E}">
        <p14:creationId xmlns:p14="http://schemas.microsoft.com/office/powerpoint/2010/main" val="4095476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02CD1-911E-4BC5-A348-7CC13B182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943" y="5259010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Fighters on the red corner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19053F-3062-4928-8A53-0AAC58DD9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82331" cy="514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137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02CD1-911E-4BC5-A348-7CC13B182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943" y="5259010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Fighters on the blue corner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C0FEE8-E7AD-4AA4-9924-9E2E9EE06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82108" cy="506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258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62164E-4528-40DB-BC26-D6DDE216A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363D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F30007FA-C6A2-43A0-8045-7016AEF81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7C81ED-4035-437C-8060-AD8C9076F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865974"/>
            <a:ext cx="8676222" cy="36438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When does fighters are at their prime? </a:t>
            </a:r>
          </a:p>
        </p:txBody>
      </p:sp>
    </p:spTree>
    <p:extLst>
      <p:ext uri="{BB962C8B-B14F-4D97-AF65-F5344CB8AC3E}">
        <p14:creationId xmlns:p14="http://schemas.microsoft.com/office/powerpoint/2010/main" val="620219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02CD1-911E-4BC5-A348-7CC13B182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Fighters Age by corner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3C493F-0244-457D-A032-C6C6612B7A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52"/>
          <a:stretch/>
        </p:blipFill>
        <p:spPr>
          <a:xfrm>
            <a:off x="20" y="10"/>
            <a:ext cx="12191980" cy="427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784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02CD1-911E-4BC5-A348-7CC13B182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Fighters Age when winning in red corner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F440BE-3D66-4D42-9D05-6D2EBA2657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822"/>
          <a:stretch/>
        </p:blipFill>
        <p:spPr>
          <a:xfrm>
            <a:off x="20" y="10"/>
            <a:ext cx="12191980" cy="427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312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02CD1-911E-4BC5-A348-7CC13B182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Fighters Age when winning in blue corner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060403-C17F-4998-B5AF-33E2ED7FCF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822"/>
          <a:stretch/>
        </p:blipFill>
        <p:spPr>
          <a:xfrm>
            <a:off x="20" y="10"/>
            <a:ext cx="12191980" cy="427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1415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168</Words>
  <Application>Microsoft Office PowerPoint</Application>
  <PresentationFormat>Widescreen</PresentationFormat>
  <Paragraphs>29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Century Gothic</vt:lpstr>
      <vt:lpstr>Mesh</vt:lpstr>
      <vt:lpstr>UFC DATASET ANALYSIS</vt:lpstr>
      <vt:lpstr>PowerPoint Presentation</vt:lpstr>
      <vt:lpstr>Which fighters had the most amounts of fights? </vt:lpstr>
      <vt:lpstr>Fighters on the red corner</vt:lpstr>
      <vt:lpstr>Fighters on the blue corner</vt:lpstr>
      <vt:lpstr>When does fighters are at their prime? </vt:lpstr>
      <vt:lpstr>Fighters Age by corner</vt:lpstr>
      <vt:lpstr>Fighters Age when winning in red corner</vt:lpstr>
      <vt:lpstr>Fighters Age when winning in blue corner</vt:lpstr>
      <vt:lpstr>How does weight class can impact in the fight? </vt:lpstr>
      <vt:lpstr>Fighters weight by corner</vt:lpstr>
      <vt:lpstr>Type of win by weight class</vt:lpstr>
      <vt:lpstr>Which is the most popular way of finalization? </vt:lpstr>
      <vt:lpstr>Ways of finalizing the fight</vt:lpstr>
      <vt:lpstr>Difference in finalizations between title and normal bouts</vt:lpstr>
      <vt:lpstr>Clusterize fighters by fighting style</vt:lpstr>
      <vt:lpstr>PowerPoint Presentation</vt:lpstr>
      <vt:lpstr>Does head strikes influence in the match result? </vt:lpstr>
      <vt:lpstr>round 1 landed head strikes</vt:lpstr>
      <vt:lpstr>round 3 landed head strikes</vt:lpstr>
      <vt:lpstr>round 5 landed head strikes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UFC DATASET ANALYSIS</dc:title>
  <dc:creator>Victor Farfan</dc:creator>
  <cp:lastModifiedBy>Victor Farfan</cp:lastModifiedBy>
  <cp:revision>4</cp:revision>
  <dcterms:created xsi:type="dcterms:W3CDTF">2020-02-13T18:12:34Z</dcterms:created>
  <dcterms:modified xsi:type="dcterms:W3CDTF">2020-02-14T04:51:53Z</dcterms:modified>
</cp:coreProperties>
</file>