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1" r:id="rId4"/>
    <p:sldId id="282" r:id="rId5"/>
    <p:sldId id="283" r:id="rId6"/>
    <p:sldId id="284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9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creating a text based game, using a HashMap.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game will be loosely based on the original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Colossal Cave Adventure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was one of the first adventure games, that came out years and years ago.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6977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Game's Conceptual Map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030421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conceptual map of the game I want you to build.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starts, with the user standing in a road, in the center of the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 would take the user to the Forest, South would take the user to the Valley, East would be the well house, and West would be the Hill.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985BE7F-0502-EB8F-4582-A688797984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2795" r="2281" b="2179"/>
          <a:stretch/>
        </p:blipFill>
        <p:spPr>
          <a:xfrm>
            <a:off x="22393469" y="4027895"/>
            <a:ext cx="13230030" cy="125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998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use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this challenge, one for the board locations, and one for the next places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one way to structure your data.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00DD27-28D2-5C81-1E27-12997223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73036"/>
              </p:ext>
            </p:extLst>
          </p:nvPr>
        </p:nvGraphicFramePr>
        <p:xfrm>
          <a:off x="952500" y="7374883"/>
          <a:ext cx="34782668" cy="1055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2390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45225">
                  <a:extLst>
                    <a:ext uri="{9D8B030D-6E8A-4147-A177-3AD203B41FA5}">
                      <a16:colId xmlns:a16="http://schemas.microsoft.com/office/drawing/2014/main" val="1344367534"/>
                    </a:ext>
                  </a:extLst>
                </a:gridCol>
                <a:gridCol w="5410676">
                  <a:extLst>
                    <a:ext uri="{9D8B030D-6E8A-4147-A177-3AD203B41FA5}">
                      <a16:colId xmlns:a16="http://schemas.microsoft.com/office/drawing/2014/main" val="3025997196"/>
                    </a:ext>
                  </a:extLst>
                </a:gridCol>
              </a:tblGrid>
              <a:tr h="126313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 (String)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(Location)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0628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Description: String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Places: Map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19674"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"near a stream with a rocky bed"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25834"/>
                  </a:ext>
                </a:extLst>
              </a:tr>
              <a:tr h="1175657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"valley"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0751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49423"/>
                  </a:ext>
                </a:extLst>
              </a:tr>
              <a:tr h="1138335"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"inside a well house for a small spring"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6750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"road"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417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"lake"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9691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1041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HashMap for the game board locations, keyed on a short descriptor, road or stream, for example, or some other key of your choice.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Location class should have a location description, and could also have a field, a HashMap, to store next places to go from there.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00DD27-28D2-5C81-1E27-12997223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69744"/>
              </p:ext>
            </p:extLst>
          </p:nvPr>
        </p:nvGraphicFramePr>
        <p:xfrm>
          <a:off x="952500" y="7374883"/>
          <a:ext cx="34782668" cy="1055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2390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45225">
                  <a:extLst>
                    <a:ext uri="{9D8B030D-6E8A-4147-A177-3AD203B41FA5}">
                      <a16:colId xmlns:a16="http://schemas.microsoft.com/office/drawing/2014/main" val="1344367534"/>
                    </a:ext>
                  </a:extLst>
                </a:gridCol>
                <a:gridCol w="5410676">
                  <a:extLst>
                    <a:ext uri="{9D8B030D-6E8A-4147-A177-3AD203B41FA5}">
                      <a16:colId xmlns:a16="http://schemas.microsoft.com/office/drawing/2014/main" val="3025997196"/>
                    </a:ext>
                  </a:extLst>
                </a:gridCol>
              </a:tblGrid>
              <a:tr h="126313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 (String)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(Location)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0628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Description: String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Places: Map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19674"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"near a stream with a rocky bed"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25834"/>
                  </a:ext>
                </a:extLst>
              </a:tr>
              <a:tr h="1175657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"valley"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0751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49423"/>
                  </a:ext>
                </a:extLst>
              </a:tr>
              <a:tr h="1138335"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"inside a well house for a small spring"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6750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"road"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417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"lake"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9691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5655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console to describe to the player what their current location is, (starting at the road), and show them what options they have to go from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 the player to enter the direction they want to go next.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to play until the user quits, Q for quit for example.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BFB91-CE54-7DF0-5180-1BF5B18C7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665688"/>
            <a:ext cx="30313265" cy="5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87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918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bonus part of the challenge is to allow customizations to the board locations, as well as the next place directions. 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725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503</Words>
  <Application>Microsoft Office PowerPoint</Application>
  <PresentationFormat>Custom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2024-04-29T01:22:42Z</dcterms:modified>
</cp:coreProperties>
</file>