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9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en/java/javase/17/docs/api/java.base/java/net/HttpURLConne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664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(Hypertext Transfer Protocol)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HttpUrlConnection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stands for hypertext transfer protocol.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foundation of data communication, for the World Wide Web on the internet.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follows a client-server model, but importantly HTTP is stateless.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messages consist of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each containing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an optional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 is a secure version of HTTP.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285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Request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HttpUrlConnection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HTTP protocol supports various request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hear these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verbs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some circles.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common methods are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methods, which are generally less commonly used are: PATCH, HEAD, OPTIONS, CONNECT, and TRACE.</a:t>
            </a:r>
          </a:p>
        </p:txBody>
      </p:sp>
    </p:spTree>
    <p:extLst>
      <p:ext uri="{BB962C8B-B14F-4D97-AF65-F5344CB8AC3E}">
        <p14:creationId xmlns:p14="http://schemas.microsoft.com/office/powerpoint/2010/main" val="42050425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21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Response Codes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HttpUrlConnection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your browser asks for a webpage, it will most often do what's called a GET request.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server that hosts the page will then respond, and the response will include a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the code 200 means OK, the server found the webpage, and was able to return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404 means the server can't find the web page being requested.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code of 500 means something went critically wrong, on the server side.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191BFC-C783-F2E2-A15E-FC6ADC2A1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33802"/>
              </p:ext>
            </p:extLst>
          </p:nvPr>
        </p:nvGraphicFramePr>
        <p:xfrm>
          <a:off x="952498" y="13518294"/>
          <a:ext cx="34782668" cy="160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60482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https://docs.oracle.com/en/java/javase/17/docs/api/java.base/java/net/HttpURLConnection.html</a:t>
                      </a:r>
                      <a:endParaRPr lang="en-US" sz="5400" b="0" dirty="0">
                        <a:solidFill>
                          <a:schemeClr val="accent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5055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261</Words>
  <Application>Microsoft Office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2024-03-21T03:35:39Z</dcterms:modified>
</cp:coreProperties>
</file>