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1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0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53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4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44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69504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High Level Networking APIs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High Level Networking APIs, URI and URL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modern applications are mainly interested in accessing the internet.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more easily done, using the high-level APIs Java provides.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types abstract networking concepts even further, starting with the URI.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9260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URI, URL, URN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High Level Networking APIs, URI and URL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 stands for Uniform Resource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broadest category of identifier, and it encompasses any resource identifier.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 stands for Uniform Resource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URN stands for Uniform Resource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is often used to describe physical items, like a book's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isbn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number.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URL and URN are both subsets of a URI.</a:t>
            </a:r>
          </a:p>
        </p:txBody>
      </p:sp>
    </p:spTree>
    <p:extLst>
      <p:ext uri="{BB962C8B-B14F-4D97-AF65-F5344CB8AC3E}">
        <p14:creationId xmlns:p14="http://schemas.microsoft.com/office/powerpoint/2010/main" val="91064146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0850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Location, Location, Location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High Level Networking APIs, URI and URL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 specifically identifies and locates resources on a network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URL includes both the name of the resource, and the protocol and address (like domain name and path) needed to access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reason, URI strings may contain relative paths, but URLs won't.</a:t>
            </a:r>
          </a:p>
        </p:txBody>
      </p:sp>
    </p:spTree>
    <p:extLst>
      <p:ext uri="{BB962C8B-B14F-4D97-AF65-F5344CB8AC3E}">
        <p14:creationId xmlns:p14="http://schemas.microsoft.com/office/powerpoint/2010/main" val="119451545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4120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High Level Networking APIs, URI and URL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URL class represents a URL, which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describes as a pointer to a resource, in the World Wide Web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resource can be something simple like a file or directory.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it can be a reference to a more complicated object, such as a query to a database, or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107746678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2BBEA-533D-8F90-14E3-C990436CE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88816"/>
              </p:ext>
            </p:extLst>
          </p:nvPr>
        </p:nvGraphicFramePr>
        <p:xfrm>
          <a:off x="952498" y="15684778"/>
          <a:ext cx="34782668" cy="1496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49689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B13B6E-0F8A-CFDF-6768-8EE8B5547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23120"/>
              </p:ext>
            </p:extLst>
          </p:nvPr>
        </p:nvGraphicFramePr>
        <p:xfrm>
          <a:off x="952498" y="11481813"/>
          <a:ext cx="34782668" cy="1496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49689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870A59-8A65-6032-C960-91E404199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77602"/>
              </p:ext>
            </p:extLst>
          </p:nvPr>
        </p:nvGraphicFramePr>
        <p:xfrm>
          <a:off x="952498" y="8289651"/>
          <a:ext cx="34782668" cy="1496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49689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sp>
        <p:nvSpPr>
          <p:cNvPr id="126" name="Shape 126"/>
          <p:cNvSpPr/>
          <p:nvPr/>
        </p:nvSpPr>
        <p:spPr>
          <a:xfrm>
            <a:off x="952498" y="459786"/>
            <a:ext cx="60801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High Level Networking APIs, URI and URL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420382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URI is made up of hierarchical parts.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top level, the format is shown as follows, consisting of a scheme, scheme-specific part ,and a fragment.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[scheme:]scheme-specific-part[#fragment]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scheme-specific-part consists of an authority, a path, and query as shown.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[//authority][path][?query]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turn, the authority component may consist of user-info, and a host and port, in the following format: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[user-info@]host[:port]</a:t>
            </a:r>
          </a:p>
        </p:txBody>
      </p:sp>
    </p:spTree>
    <p:extLst>
      <p:ext uri="{BB962C8B-B14F-4D97-AF65-F5344CB8AC3E}">
        <p14:creationId xmlns:p14="http://schemas.microsoft.com/office/powerpoint/2010/main" val="160410236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0801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URI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High Level Networking APIs, URI and URL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398765"/>
            <a:ext cx="34782670" cy="1376731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total, there are 9 components in the hierarchy, some of which are optional, as listed on this slide.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6236D4-8799-C9E4-FBE2-C05F79436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56662"/>
              </p:ext>
            </p:extLst>
          </p:nvPr>
        </p:nvGraphicFramePr>
        <p:xfrm>
          <a:off x="952500" y="4640627"/>
          <a:ext cx="34782668" cy="13276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244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32307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595816">
                  <a:extLst>
                    <a:ext uri="{9D8B030D-6E8A-4147-A177-3AD203B41FA5}">
                      <a16:colId xmlns:a16="http://schemas.microsoft.com/office/drawing/2014/main" val="990580679"/>
                    </a:ext>
                  </a:extLst>
                </a:gridCol>
                <a:gridCol w="23341341">
                  <a:extLst>
                    <a:ext uri="{9D8B030D-6E8A-4147-A177-3AD203B41FA5}">
                      <a16:colId xmlns:a16="http://schemas.microsoft.com/office/drawing/2014/main" val="23251198"/>
                    </a:ext>
                  </a:extLst>
                </a:gridCol>
              </a:tblGrid>
              <a:tr h="1241314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Component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Required?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161411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scheme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000">
                          <a:solidFill>
                            <a:srgbClr val="0D0D0D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protocol or scheme used to access the resource.  Examples: http, https, ftp, mailto, file</a:t>
                      </a:r>
                      <a:endParaRPr lang="en-US" sz="40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087394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scheme-specific-part 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Unparsed scheme-specific portion of the URI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28727"/>
                  </a:ext>
                </a:extLst>
              </a:tr>
              <a:tr h="1013254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       authority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hostname and optional port number (if specified)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508553"/>
                  </a:ext>
                </a:extLst>
              </a:tr>
              <a:tr h="1062681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                 user-info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Credentials (username and password) for accessing the resource, separated by a colon (:)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123660"/>
                  </a:ext>
                </a:extLst>
              </a:tr>
              <a:tr h="1025611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                 host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Hostname or IP address (either IPv4 or IPv6) of the resource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358475"/>
                  </a:ext>
                </a:extLst>
              </a:tr>
              <a:tr h="1680519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                 port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Port number of the resource. </a:t>
                      </a:r>
                    </a:p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May default to standard port for the scheme (e.g., 80 for http).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0750"/>
                  </a:ext>
                </a:extLst>
              </a:tr>
              <a:tr h="1581665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      path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Hierarchical path to the resource within the server. </a:t>
                      </a:r>
                    </a:p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Starts with / for URL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35447"/>
                  </a:ext>
                </a:extLst>
              </a:tr>
              <a:tr h="1767016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      query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Query string containing key-value pairs for information retrieval.  </a:t>
                      </a:r>
                    </a:p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Starts with question mark (?) and uses ampersands (&amp;) to separate pairs.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271247"/>
                  </a:ext>
                </a:extLst>
              </a:tr>
              <a:tr h="1655806"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fragment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String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PH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Identifier for a specific part within the resource, </a:t>
                      </a:r>
                    </a:p>
                    <a:p>
                      <a:pPr marL="180000" algn="l" fontAlgn="t">
                        <a:spcBef>
                          <a:spcPts val="1000"/>
                        </a:spcBef>
                      </a:pPr>
                      <a:r>
                        <a:rPr lang="en-US" sz="4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Starts with a hash (#).</a:t>
                      </a:r>
                    </a:p>
                  </a:txBody>
                  <a:tcPr marL="63500" marR="63500" marT="44450" marB="4445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0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5643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0307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 to URI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High Level Networking APIs, URI and URL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a URI is a super set of URL, this isn't true in Java's class hierarchy.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 is not a subclass of URI.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use a URI as a URL, you can use the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toURL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a URI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Similarly, if you want to use a URL as a URI, you use the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toURI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a URL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remember that not all URIs are URLs, and this transformation may result in an exception.</a:t>
            </a:r>
          </a:p>
        </p:txBody>
      </p:sp>
    </p:spTree>
    <p:extLst>
      <p:ext uri="{BB962C8B-B14F-4D97-AF65-F5344CB8AC3E}">
        <p14:creationId xmlns:p14="http://schemas.microsoft.com/office/powerpoint/2010/main" val="83709897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702</Words>
  <Application>Microsoft Office PowerPoint</Application>
  <PresentationFormat>Custom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2024-03-18T00:57:29Z</dcterms:modified>
</cp:coreProperties>
</file>