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5138"/>
            <a:ext cx="3401572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Types May Change As the Pipeline Process Progresses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 can usually be recognized by it's signature, because it returns a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point out, that this doesn't mean the element type of the stream can't change.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practice, you'll be regularly transforming your stream element to a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2736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9550"/>
            <a:ext cx="34782670" cy="152117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eight methods I covered in this video.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can produce infinite streams,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Stream.generate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as well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Stream.iterate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which doesn't include a Predicate parameter.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47D039-D4CC-0F43-3C54-369296D9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4518"/>
              </p:ext>
            </p:extLst>
          </p:nvPr>
        </p:nvGraphicFramePr>
        <p:xfrm>
          <a:off x="3936141" y="6900754"/>
          <a:ext cx="28703719" cy="850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2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308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138617">
                  <a:extLst>
                    <a:ext uri="{9D8B030D-6E8A-4147-A177-3AD203B41FA5}">
                      <a16:colId xmlns:a16="http://schemas.microsoft.com/office/drawing/2014/main" val="2165487376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Collection.stream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Arrays.stream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(T[])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(T...)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78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p,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46367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Stream.generate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Supplier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extends T&gt; 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01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9536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2BB9FF-59C8-A9F8-BB04-15707CFBA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03696"/>
              </p:ext>
            </p:extLst>
          </p:nvPr>
        </p:nvGraphicFramePr>
        <p:xfrm>
          <a:off x="952498" y="16320854"/>
          <a:ext cx="34782668" cy="94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 range and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also available on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with a long type produced for both.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61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220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2024-05-02T04:07:18Z</dcterms:modified>
</cp:coreProperties>
</file>