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57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59" r:id="rId27"/>
  </p:sldIdLst>
  <p:sldSz cx="24382413" cy="13716000"/>
  <p:notesSz cx="6858000" cy="9144000"/>
  <p:defaultTextStyle>
    <a:defPPr>
      <a:defRPr lang="pt-BR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458CFFF-68DE-41BA-8CEC-3A282A00CE56}">
          <p14:sldIdLst>
            <p14:sldId id="257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6723" autoAdjust="0"/>
  </p:normalViewPr>
  <p:slideViewPr>
    <p:cSldViewPr snapToGrid="0" snapToObjects="1" showGuides="1">
      <p:cViewPr varScale="1">
        <p:scale>
          <a:sx n="37" d="100"/>
          <a:sy n="37" d="100"/>
        </p:scale>
        <p:origin x="534" y="5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8A7EC-AFD1-5A48-B2D4-CFD919D2CCAE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ACFBC-36AF-624A-AE93-54C226C1C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5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ACFBC-36AF-624A-AE93-54C226C1CAF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Main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0D327E36-8B07-4711-85B4-C44AD6666BD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540761" y="879579"/>
            <a:ext cx="5079670" cy="5080001"/>
          </a:xfrm>
          <a:custGeom>
            <a:avLst/>
            <a:gdLst>
              <a:gd name="connsiteX0" fmla="*/ 2540000 w 5080001"/>
              <a:gd name="connsiteY0" fmla="*/ 0 h 5080001"/>
              <a:gd name="connsiteX1" fmla="*/ 5080001 w 5080001"/>
              <a:gd name="connsiteY1" fmla="*/ 2540001 h 5080001"/>
              <a:gd name="connsiteX2" fmla="*/ 2540000 w 5080001"/>
              <a:gd name="connsiteY2" fmla="*/ 5080001 h 5080001"/>
              <a:gd name="connsiteX3" fmla="*/ 0 w 5080001"/>
              <a:gd name="connsiteY3" fmla="*/ 2540001 h 5080001"/>
              <a:gd name="connsiteX4" fmla="*/ 2540000 w 5080001"/>
              <a:gd name="connsiteY4" fmla="*/ 0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1" h="5080001">
                <a:moveTo>
                  <a:pt x="2540000" y="0"/>
                </a:moveTo>
                <a:cubicBezTo>
                  <a:pt x="3942880" y="0"/>
                  <a:pt x="5080001" y="1137120"/>
                  <a:pt x="5080001" y="2540001"/>
                </a:cubicBezTo>
                <a:cubicBezTo>
                  <a:pt x="5080001" y="3942881"/>
                  <a:pt x="3942880" y="5080001"/>
                  <a:pt x="2540000" y="5080001"/>
                </a:cubicBezTo>
                <a:cubicBezTo>
                  <a:pt x="1137120" y="5080001"/>
                  <a:pt x="0" y="3942881"/>
                  <a:pt x="0" y="2540001"/>
                </a:cubicBezTo>
                <a:cubicBezTo>
                  <a:pt x="0" y="1137120"/>
                  <a:pt x="1137120" y="0"/>
                  <a:pt x="2540000" y="0"/>
                </a:cubicBezTo>
                <a:close/>
              </a:path>
            </a:pathLst>
          </a:custGeom>
          <a:solidFill>
            <a:srgbClr val="BABE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D327E36-8B07-4711-85B4-C44AD6666BD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226299" y="2288249"/>
            <a:ext cx="5079670" cy="5080001"/>
          </a:xfrm>
          <a:custGeom>
            <a:avLst/>
            <a:gdLst>
              <a:gd name="connsiteX0" fmla="*/ 2540000 w 5080001"/>
              <a:gd name="connsiteY0" fmla="*/ 0 h 5080001"/>
              <a:gd name="connsiteX1" fmla="*/ 5080001 w 5080001"/>
              <a:gd name="connsiteY1" fmla="*/ 2540001 h 5080001"/>
              <a:gd name="connsiteX2" fmla="*/ 2540000 w 5080001"/>
              <a:gd name="connsiteY2" fmla="*/ 5080001 h 5080001"/>
              <a:gd name="connsiteX3" fmla="*/ 0 w 5080001"/>
              <a:gd name="connsiteY3" fmla="*/ 2540001 h 5080001"/>
              <a:gd name="connsiteX4" fmla="*/ 2540000 w 5080001"/>
              <a:gd name="connsiteY4" fmla="*/ 0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01" h="5080001">
                <a:moveTo>
                  <a:pt x="2540000" y="0"/>
                </a:moveTo>
                <a:cubicBezTo>
                  <a:pt x="3942880" y="0"/>
                  <a:pt x="5080001" y="1137120"/>
                  <a:pt x="5080001" y="2540001"/>
                </a:cubicBezTo>
                <a:cubicBezTo>
                  <a:pt x="5080001" y="3942881"/>
                  <a:pt x="3942880" y="5080001"/>
                  <a:pt x="2540000" y="5080001"/>
                </a:cubicBezTo>
                <a:cubicBezTo>
                  <a:pt x="1137120" y="5080001"/>
                  <a:pt x="0" y="3942881"/>
                  <a:pt x="0" y="2540001"/>
                </a:cubicBezTo>
                <a:cubicBezTo>
                  <a:pt x="0" y="1137120"/>
                  <a:pt x="1137120" y="0"/>
                  <a:pt x="2540000" y="0"/>
                </a:cubicBezTo>
                <a:close/>
              </a:path>
            </a:pathLst>
          </a:custGeom>
          <a:solidFill>
            <a:srgbClr val="BABE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443A2AD-25A4-4632-BAE6-89151755D5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540761" y="4255360"/>
            <a:ext cx="6225374" cy="6225713"/>
          </a:xfrm>
          <a:custGeom>
            <a:avLst/>
            <a:gdLst>
              <a:gd name="connsiteX0" fmla="*/ 3112601 w 6225779"/>
              <a:gd name="connsiteY0" fmla="*/ 0 h 6225713"/>
              <a:gd name="connsiteX1" fmla="*/ 6225779 w 6225779"/>
              <a:gd name="connsiteY1" fmla="*/ 3112568 h 6225713"/>
              <a:gd name="connsiteX2" fmla="*/ 3112601 w 6225779"/>
              <a:gd name="connsiteY2" fmla="*/ 6225713 h 6225713"/>
              <a:gd name="connsiteX3" fmla="*/ 0 w 6225779"/>
              <a:gd name="connsiteY3" fmla="*/ 3112568 h 6225713"/>
              <a:gd name="connsiteX4" fmla="*/ 3112601 w 6225779"/>
              <a:gd name="connsiteY4" fmla="*/ 0 h 622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5779" h="6225713">
                <a:moveTo>
                  <a:pt x="3112601" y="0"/>
                </a:moveTo>
                <a:cubicBezTo>
                  <a:pt x="4831897" y="0"/>
                  <a:pt x="6225779" y="1393580"/>
                  <a:pt x="6225779" y="3112568"/>
                </a:cubicBezTo>
                <a:cubicBezTo>
                  <a:pt x="6225779" y="4831845"/>
                  <a:pt x="4831897" y="6225713"/>
                  <a:pt x="3112601" y="6225713"/>
                </a:cubicBezTo>
                <a:cubicBezTo>
                  <a:pt x="1393594" y="6225713"/>
                  <a:pt x="0" y="4831845"/>
                  <a:pt x="0" y="3112568"/>
                </a:cubicBezTo>
                <a:cubicBezTo>
                  <a:pt x="0" y="1393580"/>
                  <a:pt x="1393594" y="0"/>
                  <a:pt x="3112601" y="0"/>
                </a:cubicBezTo>
                <a:close/>
              </a:path>
            </a:pathLst>
          </a:custGeom>
          <a:solidFill>
            <a:srgbClr val="BABE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8114627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812800" cy="13716000"/>
          </a:xfrm>
          <a:prstGeom prst="rect">
            <a:avLst/>
          </a:prstGeom>
          <a:solidFill>
            <a:srgbClr val="005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2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0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BD047F-B1DF-49B5-81F1-D0193B667F6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2413" cy="13716000"/>
          </a:xfrm>
          <a:custGeom>
            <a:avLst/>
            <a:gdLst>
              <a:gd name="connsiteX0" fmla="*/ 0 w 23368000"/>
              <a:gd name="connsiteY0" fmla="*/ 0 h 12700000"/>
              <a:gd name="connsiteX1" fmla="*/ 23368000 w 23368000"/>
              <a:gd name="connsiteY1" fmla="*/ 0 h 12700000"/>
              <a:gd name="connsiteX2" fmla="*/ 23368000 w 23368000"/>
              <a:gd name="connsiteY2" fmla="*/ 12700000 h 12700000"/>
              <a:gd name="connsiteX3" fmla="*/ 0 w 23368000"/>
              <a:gd name="connsiteY3" fmla="*/ 12700000 h 127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0" h="12700000">
                <a:moveTo>
                  <a:pt x="0" y="0"/>
                </a:moveTo>
                <a:lnTo>
                  <a:pt x="23368000" y="0"/>
                </a:lnTo>
                <a:lnTo>
                  <a:pt x="23368000" y="12700000"/>
                </a:lnTo>
                <a:lnTo>
                  <a:pt x="0" y="12700000"/>
                </a:lnTo>
                <a:close/>
              </a:path>
            </a:pathLst>
          </a:custGeom>
          <a:solidFill>
            <a:srgbClr val="575B6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393989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6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Line"/>
          <p:cNvSpPr/>
          <p:nvPr/>
        </p:nvSpPr>
        <p:spPr>
          <a:xfrm>
            <a:off x="5277395" y="6946894"/>
            <a:ext cx="16056095" cy="0"/>
          </a:xfrm>
          <a:prstGeom prst="line">
            <a:avLst/>
          </a:prstGeom>
          <a:ln w="25400">
            <a:solidFill>
              <a:srgbClr val="005C9B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552" name="If I had asked people what…"/>
          <p:cNvSpPr txBox="1"/>
          <p:nvPr/>
        </p:nvSpPr>
        <p:spPr>
          <a:xfrm>
            <a:off x="3504803" y="4935399"/>
            <a:ext cx="1720562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endParaRPr lang="pt-BR" sz="6000" b="1" dirty="0">
              <a:solidFill>
                <a:srgbClr val="002060"/>
              </a:solidFill>
            </a:endParaRPr>
          </a:p>
        </p:txBody>
      </p:sp>
      <p:sp>
        <p:nvSpPr>
          <p:cNvPr id="16" name="If I had asked people what…"/>
          <p:cNvSpPr txBox="1"/>
          <p:nvPr/>
        </p:nvSpPr>
        <p:spPr>
          <a:xfrm>
            <a:off x="10732300" y="5858874"/>
            <a:ext cx="65" cy="75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defRPr sz="4000" b="0">
                <a:solidFill>
                  <a:srgbClr val="2C2E3C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lang="en-US" sz="4400" dirty="0">
              <a:solidFill>
                <a:srgbClr val="005C9B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11990" y="7608252"/>
            <a:ext cx="6921500" cy="1377052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321921" y="5983465"/>
            <a:ext cx="1926858" cy="1926858"/>
            <a:chOff x="8417209" y="6609767"/>
            <a:chExt cx="1926858" cy="1926858"/>
          </a:xfrm>
        </p:grpSpPr>
        <p:sp>
          <p:nvSpPr>
            <p:cNvPr id="1546" name="Circle"/>
            <p:cNvSpPr/>
            <p:nvPr/>
          </p:nvSpPr>
          <p:spPr>
            <a:xfrm>
              <a:off x="8417209" y="6609767"/>
              <a:ext cx="1926858" cy="1926858"/>
            </a:xfrm>
            <a:prstGeom prst="ellipse">
              <a:avLst/>
            </a:prstGeom>
            <a:solidFill>
              <a:srgbClr val="005C9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dirty="0"/>
            </a:p>
          </p:txBody>
        </p:sp>
        <p:sp>
          <p:nvSpPr>
            <p:cNvPr id="23" name="Shape"/>
            <p:cNvSpPr/>
            <p:nvPr/>
          </p:nvSpPr>
          <p:spPr>
            <a:xfrm>
              <a:off x="8914371" y="7467225"/>
              <a:ext cx="932533" cy="21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7280"/>
                  </a:moveTo>
                  <a:cubicBezTo>
                    <a:pt x="18332" y="17280"/>
                    <a:pt x="17673" y="14380"/>
                    <a:pt x="17673" y="10800"/>
                  </a:cubicBezTo>
                  <a:cubicBezTo>
                    <a:pt x="17673" y="7224"/>
                    <a:pt x="18332" y="4320"/>
                    <a:pt x="19145" y="4320"/>
                  </a:cubicBezTo>
                  <a:cubicBezTo>
                    <a:pt x="19959" y="4320"/>
                    <a:pt x="20618" y="7224"/>
                    <a:pt x="20618" y="10800"/>
                  </a:cubicBezTo>
                  <a:cubicBezTo>
                    <a:pt x="20618" y="14380"/>
                    <a:pt x="19959" y="17280"/>
                    <a:pt x="19145" y="17280"/>
                  </a:cubicBezTo>
                  <a:moveTo>
                    <a:pt x="19145" y="0"/>
                  </a:moveTo>
                  <a:cubicBezTo>
                    <a:pt x="17790" y="0"/>
                    <a:pt x="16691" y="4837"/>
                    <a:pt x="16691" y="10800"/>
                  </a:cubicBezTo>
                  <a:cubicBezTo>
                    <a:pt x="16691" y="16766"/>
                    <a:pt x="17790" y="21600"/>
                    <a:pt x="19145" y="21600"/>
                  </a:cubicBezTo>
                  <a:cubicBezTo>
                    <a:pt x="20501" y="21600"/>
                    <a:pt x="21600" y="16766"/>
                    <a:pt x="21600" y="10800"/>
                  </a:cubicBezTo>
                  <a:cubicBezTo>
                    <a:pt x="21600" y="4837"/>
                    <a:pt x="20501" y="0"/>
                    <a:pt x="19145" y="0"/>
                  </a:cubicBezTo>
                  <a:moveTo>
                    <a:pt x="10800" y="17280"/>
                  </a:moveTo>
                  <a:cubicBezTo>
                    <a:pt x="9986" y="17280"/>
                    <a:pt x="9327" y="14380"/>
                    <a:pt x="9327" y="10800"/>
                  </a:cubicBezTo>
                  <a:cubicBezTo>
                    <a:pt x="9327" y="7224"/>
                    <a:pt x="9986" y="4320"/>
                    <a:pt x="10800" y="4320"/>
                  </a:cubicBezTo>
                  <a:cubicBezTo>
                    <a:pt x="11614" y="4320"/>
                    <a:pt x="12273" y="7224"/>
                    <a:pt x="12273" y="10800"/>
                  </a:cubicBezTo>
                  <a:cubicBezTo>
                    <a:pt x="12273" y="14380"/>
                    <a:pt x="11614" y="17280"/>
                    <a:pt x="10800" y="17280"/>
                  </a:cubicBezTo>
                  <a:moveTo>
                    <a:pt x="10800" y="0"/>
                  </a:moveTo>
                  <a:cubicBezTo>
                    <a:pt x="9444" y="0"/>
                    <a:pt x="8345" y="4837"/>
                    <a:pt x="8345" y="10800"/>
                  </a:cubicBezTo>
                  <a:cubicBezTo>
                    <a:pt x="8345" y="16766"/>
                    <a:pt x="9444" y="21600"/>
                    <a:pt x="10800" y="21600"/>
                  </a:cubicBezTo>
                  <a:cubicBezTo>
                    <a:pt x="12156" y="21600"/>
                    <a:pt x="13255" y="16766"/>
                    <a:pt x="13255" y="10800"/>
                  </a:cubicBezTo>
                  <a:cubicBezTo>
                    <a:pt x="13255" y="4837"/>
                    <a:pt x="12156" y="0"/>
                    <a:pt x="10800" y="0"/>
                  </a:cubicBezTo>
                  <a:moveTo>
                    <a:pt x="2455" y="17280"/>
                  </a:moveTo>
                  <a:cubicBezTo>
                    <a:pt x="1641" y="17280"/>
                    <a:pt x="982" y="14380"/>
                    <a:pt x="982" y="10800"/>
                  </a:cubicBezTo>
                  <a:cubicBezTo>
                    <a:pt x="982" y="7224"/>
                    <a:pt x="1641" y="4320"/>
                    <a:pt x="2455" y="4320"/>
                  </a:cubicBezTo>
                  <a:cubicBezTo>
                    <a:pt x="3268" y="4320"/>
                    <a:pt x="3927" y="7224"/>
                    <a:pt x="3927" y="10800"/>
                  </a:cubicBezTo>
                  <a:cubicBezTo>
                    <a:pt x="3927" y="14380"/>
                    <a:pt x="3268" y="17280"/>
                    <a:pt x="2455" y="17280"/>
                  </a:cubicBezTo>
                  <a:moveTo>
                    <a:pt x="2455" y="0"/>
                  </a:moveTo>
                  <a:cubicBezTo>
                    <a:pt x="1099" y="0"/>
                    <a:pt x="0" y="4837"/>
                    <a:pt x="0" y="10800"/>
                  </a:cubicBezTo>
                  <a:cubicBezTo>
                    <a:pt x="0" y="16766"/>
                    <a:pt x="1099" y="21600"/>
                    <a:pt x="2455" y="21600"/>
                  </a:cubicBezTo>
                  <a:cubicBezTo>
                    <a:pt x="3811" y="21600"/>
                    <a:pt x="4909" y="16766"/>
                    <a:pt x="4909" y="10800"/>
                  </a:cubicBezTo>
                  <a:cubicBezTo>
                    <a:pt x="4909" y="4837"/>
                    <a:pt x="3811" y="0"/>
                    <a:pt x="2455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lang="en-US" dirty="0"/>
                <a:t> </a:t>
              </a:r>
              <a:endParaRPr dirty="0"/>
            </a:p>
          </p:txBody>
        </p:sp>
      </p:grpSp>
      <p:pic>
        <p:nvPicPr>
          <p:cNvPr id="9" name="Espaço Reservado para Imagem 2"/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74" t="1982" r="536" b="-1982"/>
          <a:stretch/>
        </p:blipFill>
        <p:spPr>
          <a:xfrm flipH="1">
            <a:off x="2540761" y="2179919"/>
            <a:ext cx="3779415" cy="3779661"/>
          </a:xfrm>
        </p:spPr>
      </p:pic>
      <p:pic>
        <p:nvPicPr>
          <p:cNvPr id="10" name="Espaço Reservado para Imagem 16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t="5205" r="40369" b="5467"/>
          <a:stretch/>
        </p:blipFill>
        <p:spPr>
          <a:xfrm>
            <a:off x="5531485" y="3588589"/>
            <a:ext cx="3779415" cy="3779661"/>
          </a:xfrm>
        </p:spPr>
      </p:pic>
      <p:pic>
        <p:nvPicPr>
          <p:cNvPr id="11" name="Espaço Reservado para Imagem 18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853" t="-1" r="20387" b="1"/>
          <a:stretch/>
        </p:blipFill>
        <p:spPr>
          <a:xfrm>
            <a:off x="2540761" y="5848971"/>
            <a:ext cx="4631850" cy="4632102"/>
          </a:xfrm>
        </p:spPr>
      </p:pic>
    </p:spTree>
    <p:extLst>
      <p:ext uri="{BB962C8B-B14F-4D97-AF65-F5344CB8AC3E}">
        <p14:creationId xmlns:p14="http://schemas.microsoft.com/office/powerpoint/2010/main" val="3792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F5B5E7-230B-4E81-8455-07647CAA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" y="-1"/>
            <a:ext cx="23572516" cy="109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64FEA8-FADD-4E83-AC19-3AC8B3CA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06" y="-1"/>
            <a:ext cx="19789252" cy="121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6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7E17F0-B51F-43E5-ADD2-C6284930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23" y="0"/>
            <a:ext cx="23541290" cy="120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1D753FC-9395-4C07-99B5-9A882629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-1"/>
            <a:ext cx="23354102" cy="1114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7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5F721BC-B0E2-47A7-9E79-67B427D0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29" y="0"/>
            <a:ext cx="22696146" cy="122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4B501C7-224D-44D8-A940-6297FBF8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0" y="0"/>
            <a:ext cx="23330016" cy="115214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444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F4BD7F6-DA19-4EBB-99A8-432DF0E6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1" y="2694935"/>
            <a:ext cx="18279786" cy="82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9A6998-0EC6-4008-8CEE-2C2B3E97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17" y="2934908"/>
            <a:ext cx="17782777" cy="78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90E3A7-E403-43E7-A106-C3F7F54D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48" y="3200400"/>
            <a:ext cx="1698171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3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A663E54-8F0D-451C-AC7B-381B4D09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60" y="2968775"/>
            <a:ext cx="17524692" cy="75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850682-FDD4-46EB-A689-EAA958D3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3" y="-10050"/>
            <a:ext cx="23545769" cy="121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4DDF0F-6CFA-47B2-B36B-87048A03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57" y="2892102"/>
            <a:ext cx="18016897" cy="79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1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C38B66-8C1B-45E5-894B-2CED5B3B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09" y="2508068"/>
            <a:ext cx="18559347" cy="85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7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33BB39-0045-4DE1-9EF6-667C6E89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1079999"/>
            <a:ext cx="18810513" cy="105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0" b="7810"/>
          <a:stretch>
            <a:fillRect/>
          </a:stretch>
        </p:blipFill>
        <p:spPr/>
      </p:pic>
      <p:sp>
        <p:nvSpPr>
          <p:cNvPr id="1832" name="Rectangle"/>
          <p:cNvSpPr/>
          <p:nvPr/>
        </p:nvSpPr>
        <p:spPr>
          <a:xfrm>
            <a:off x="-5557" y="0"/>
            <a:ext cx="24382413" cy="13715107"/>
          </a:xfrm>
          <a:prstGeom prst="rect">
            <a:avLst/>
          </a:prstGeom>
          <a:solidFill>
            <a:srgbClr val="005C9B">
              <a:alpha val="8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4900" y="6171654"/>
            <a:ext cx="6921500" cy="13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D0626AF-F47D-44FC-9B1A-AEBFF55F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52" y="-1"/>
            <a:ext cx="22113067" cy="121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ABF85C-3E8A-4CD0-AC46-469A5F94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64" y="0"/>
            <a:ext cx="20534811" cy="121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0B467D-219B-4899-88F3-5CFD1E80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67" y="0"/>
            <a:ext cx="22953306" cy="107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0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3E39F5-25B8-4935-A3D5-94E757EC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1" y="-1"/>
            <a:ext cx="23158744" cy="119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D616CC-D5A6-4A67-BCAE-D7DD5DBB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69" y="235131"/>
            <a:ext cx="23160244" cy="96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6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C54D9F7-6957-4489-B986-B79FB930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87" y="-1"/>
            <a:ext cx="23457626" cy="107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ntranet.fieb.org.br/corporativo/comunicacao/Marcas%20do%20Sistema/SENAI/SEN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308" y="12172651"/>
            <a:ext cx="5445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D789E6-54AD-4A66-83F0-DDC4EF38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7" y="127043"/>
            <a:ext cx="23048435" cy="98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D3D50079CD2343A102E88875054404" ma:contentTypeVersion="16" ma:contentTypeDescription="Crie um novo documento." ma:contentTypeScope="" ma:versionID="6f0326f170b4669f8c9c8f9e36fa5c51">
  <xsd:schema xmlns:xsd="http://www.w3.org/2001/XMLSchema" xmlns:xs="http://www.w3.org/2001/XMLSchema" xmlns:p="http://schemas.microsoft.com/office/2006/metadata/properties" xmlns:ns2="23262ab4-e912-4535-9902-372c66390717" xmlns:ns3="20244609-59b6-4ddb-93c0-0c4af5cd4818" targetNamespace="http://schemas.microsoft.com/office/2006/metadata/properties" ma:root="true" ma:fieldsID="f45d38c6117f341562ee53a486bbcfa2" ns2:_="" ns3:_="">
    <xsd:import namespace="23262ab4-e912-4535-9902-372c66390717"/>
    <xsd:import namespace="20244609-59b6-4ddb-93c0-0c4af5cd48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262ab4-e912-4535-9902-372c663907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11000289-e8e0-4655-aaa4-6ce2e2879b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44609-59b6-4ddb-93c0-0c4af5cd481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96a32d-a3c3-47c0-a069-8bb07b6202ef}" ma:internalName="TaxCatchAll" ma:showField="CatchAllData" ma:web="20244609-59b6-4ddb-93c0-0c4af5cd48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262ab4-e912-4535-9902-372c66390717">
      <Terms xmlns="http://schemas.microsoft.com/office/infopath/2007/PartnerControls"/>
    </lcf76f155ced4ddcb4097134ff3c332f>
    <TaxCatchAll xmlns="20244609-59b6-4ddb-93c0-0c4af5cd4818" xsi:nil="true"/>
  </documentManagement>
</p:properties>
</file>

<file path=customXml/itemProps1.xml><?xml version="1.0" encoding="utf-8"?>
<ds:datastoreItem xmlns:ds="http://schemas.openxmlformats.org/officeDocument/2006/customXml" ds:itemID="{B20FEBD3-8862-49F7-8553-34887159DD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5084E6-F435-4A31-BC50-49BF469D4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262ab4-e912-4535-9902-372c66390717"/>
    <ds:schemaRef ds:uri="20244609-59b6-4ddb-93c0-0c4af5cd48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642149-DF7B-4B0F-A288-F293C4B68A46}">
  <ds:schemaRefs>
    <ds:schemaRef ds:uri="http://schemas.microsoft.com/office/infopath/2007/PartnerControls"/>
    <ds:schemaRef ds:uri="http://www.w3.org/XML/1998/namespace"/>
    <ds:schemaRef ds:uri="2feb20c6-32a3-41b2-b979-3f04005545b2"/>
    <ds:schemaRef ds:uri="http://purl.org/dc/elements/1.1/"/>
    <ds:schemaRef ds:uri="0798beb3-9d6a-467b-b776-ccfc9347371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23262ab4-e912-4535-9902-372c66390717"/>
    <ds:schemaRef ds:uri="20244609-59b6-4ddb-93c0-0c4af5cd48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12172</TotalTime>
  <Words>2</Words>
  <Application>Microsoft Office PowerPoint</Application>
  <PresentationFormat>Personalizar</PresentationFormat>
  <Paragraphs>2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Milena Coelho</dc:creator>
  <cp:lastModifiedBy>Ícaro Alvim</cp:lastModifiedBy>
  <cp:revision>228</cp:revision>
  <dcterms:created xsi:type="dcterms:W3CDTF">2020-05-26T19:31:47Z</dcterms:created>
  <dcterms:modified xsi:type="dcterms:W3CDTF">2023-11-07T16:34:52Z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0x01010073D3D50079CD2343A102E88875054404</vt:lpwstr>
  </property>
  <property fmtid="{D5CDD505-2E9C-101B-9397-08002B2CF9AE}" pid="3" name="Order">
    <vt:r8>3001000</vt:r8>
  </property>
</Properties>
</file>