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57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59" r:id="rId17"/>
  </p:sldIdLst>
  <p:sldSz cx="24382413" cy="13716000"/>
  <p:notesSz cx="6858000" cy="9144000"/>
  <p:defaultTextStyle>
    <a:defPPr>
      <a:defRPr lang="pt-BR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458CFFF-68DE-41BA-8CEC-3A282A00CE56}">
          <p14:sldIdLst>
            <p14:sldId id="257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5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6723" autoAdjust="0"/>
  </p:normalViewPr>
  <p:slideViewPr>
    <p:cSldViewPr snapToGrid="0" snapToObjects="1" showGuides="1">
      <p:cViewPr varScale="1">
        <p:scale>
          <a:sx n="39" d="100"/>
          <a:sy n="39" d="100"/>
        </p:scale>
        <p:origin x="156" y="8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8A7EC-AFD1-5A48-B2D4-CFD919D2CCAE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ACFBC-36AF-624A-AE93-54C226C1C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5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ACFBC-36AF-624A-AE93-54C226C1CAF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Main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9">
            <a:extLst>
              <a:ext uri="{FF2B5EF4-FFF2-40B4-BE49-F238E27FC236}">
                <a16:creationId xmlns:a16="http://schemas.microsoft.com/office/drawing/2014/main" id="{0D327E36-8B07-4711-85B4-C44AD6666BD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540761" y="879579"/>
            <a:ext cx="5079670" cy="5080001"/>
          </a:xfrm>
          <a:custGeom>
            <a:avLst/>
            <a:gdLst>
              <a:gd name="connsiteX0" fmla="*/ 2540000 w 5080001"/>
              <a:gd name="connsiteY0" fmla="*/ 0 h 5080001"/>
              <a:gd name="connsiteX1" fmla="*/ 5080001 w 5080001"/>
              <a:gd name="connsiteY1" fmla="*/ 2540001 h 5080001"/>
              <a:gd name="connsiteX2" fmla="*/ 2540000 w 5080001"/>
              <a:gd name="connsiteY2" fmla="*/ 5080001 h 5080001"/>
              <a:gd name="connsiteX3" fmla="*/ 0 w 5080001"/>
              <a:gd name="connsiteY3" fmla="*/ 2540001 h 5080001"/>
              <a:gd name="connsiteX4" fmla="*/ 2540000 w 5080001"/>
              <a:gd name="connsiteY4" fmla="*/ 0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0001" h="5080001">
                <a:moveTo>
                  <a:pt x="2540000" y="0"/>
                </a:moveTo>
                <a:cubicBezTo>
                  <a:pt x="3942880" y="0"/>
                  <a:pt x="5080001" y="1137120"/>
                  <a:pt x="5080001" y="2540001"/>
                </a:cubicBezTo>
                <a:cubicBezTo>
                  <a:pt x="5080001" y="3942881"/>
                  <a:pt x="3942880" y="5080001"/>
                  <a:pt x="2540000" y="5080001"/>
                </a:cubicBezTo>
                <a:cubicBezTo>
                  <a:pt x="1137120" y="5080001"/>
                  <a:pt x="0" y="3942881"/>
                  <a:pt x="0" y="2540001"/>
                </a:cubicBezTo>
                <a:cubicBezTo>
                  <a:pt x="0" y="1137120"/>
                  <a:pt x="1137120" y="0"/>
                  <a:pt x="2540000" y="0"/>
                </a:cubicBezTo>
                <a:close/>
              </a:path>
            </a:pathLst>
          </a:custGeom>
          <a:solidFill>
            <a:srgbClr val="BABE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D327E36-8B07-4711-85B4-C44AD6666BD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226299" y="2288249"/>
            <a:ext cx="5079670" cy="5080001"/>
          </a:xfrm>
          <a:custGeom>
            <a:avLst/>
            <a:gdLst>
              <a:gd name="connsiteX0" fmla="*/ 2540000 w 5080001"/>
              <a:gd name="connsiteY0" fmla="*/ 0 h 5080001"/>
              <a:gd name="connsiteX1" fmla="*/ 5080001 w 5080001"/>
              <a:gd name="connsiteY1" fmla="*/ 2540001 h 5080001"/>
              <a:gd name="connsiteX2" fmla="*/ 2540000 w 5080001"/>
              <a:gd name="connsiteY2" fmla="*/ 5080001 h 5080001"/>
              <a:gd name="connsiteX3" fmla="*/ 0 w 5080001"/>
              <a:gd name="connsiteY3" fmla="*/ 2540001 h 5080001"/>
              <a:gd name="connsiteX4" fmla="*/ 2540000 w 5080001"/>
              <a:gd name="connsiteY4" fmla="*/ 0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0001" h="5080001">
                <a:moveTo>
                  <a:pt x="2540000" y="0"/>
                </a:moveTo>
                <a:cubicBezTo>
                  <a:pt x="3942880" y="0"/>
                  <a:pt x="5080001" y="1137120"/>
                  <a:pt x="5080001" y="2540001"/>
                </a:cubicBezTo>
                <a:cubicBezTo>
                  <a:pt x="5080001" y="3942881"/>
                  <a:pt x="3942880" y="5080001"/>
                  <a:pt x="2540000" y="5080001"/>
                </a:cubicBezTo>
                <a:cubicBezTo>
                  <a:pt x="1137120" y="5080001"/>
                  <a:pt x="0" y="3942881"/>
                  <a:pt x="0" y="2540001"/>
                </a:cubicBezTo>
                <a:cubicBezTo>
                  <a:pt x="0" y="1137120"/>
                  <a:pt x="1137120" y="0"/>
                  <a:pt x="2540000" y="0"/>
                </a:cubicBezTo>
                <a:close/>
              </a:path>
            </a:pathLst>
          </a:custGeom>
          <a:solidFill>
            <a:srgbClr val="BABE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443A2AD-25A4-4632-BAE6-89151755D5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540761" y="4255360"/>
            <a:ext cx="6225374" cy="6225713"/>
          </a:xfrm>
          <a:custGeom>
            <a:avLst/>
            <a:gdLst>
              <a:gd name="connsiteX0" fmla="*/ 3112601 w 6225779"/>
              <a:gd name="connsiteY0" fmla="*/ 0 h 6225713"/>
              <a:gd name="connsiteX1" fmla="*/ 6225779 w 6225779"/>
              <a:gd name="connsiteY1" fmla="*/ 3112568 h 6225713"/>
              <a:gd name="connsiteX2" fmla="*/ 3112601 w 6225779"/>
              <a:gd name="connsiteY2" fmla="*/ 6225713 h 6225713"/>
              <a:gd name="connsiteX3" fmla="*/ 0 w 6225779"/>
              <a:gd name="connsiteY3" fmla="*/ 3112568 h 6225713"/>
              <a:gd name="connsiteX4" fmla="*/ 3112601 w 6225779"/>
              <a:gd name="connsiteY4" fmla="*/ 0 h 622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5779" h="6225713">
                <a:moveTo>
                  <a:pt x="3112601" y="0"/>
                </a:moveTo>
                <a:cubicBezTo>
                  <a:pt x="4831897" y="0"/>
                  <a:pt x="6225779" y="1393580"/>
                  <a:pt x="6225779" y="3112568"/>
                </a:cubicBezTo>
                <a:cubicBezTo>
                  <a:pt x="6225779" y="4831845"/>
                  <a:pt x="4831897" y="6225713"/>
                  <a:pt x="3112601" y="6225713"/>
                </a:cubicBezTo>
                <a:cubicBezTo>
                  <a:pt x="1393594" y="6225713"/>
                  <a:pt x="0" y="4831845"/>
                  <a:pt x="0" y="3112568"/>
                </a:cubicBezTo>
                <a:cubicBezTo>
                  <a:pt x="0" y="1393580"/>
                  <a:pt x="1393594" y="0"/>
                  <a:pt x="3112601" y="0"/>
                </a:cubicBezTo>
                <a:close/>
              </a:path>
            </a:pathLst>
          </a:custGeom>
          <a:solidFill>
            <a:srgbClr val="BABE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8114627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0"/>
            <a:ext cx="812800" cy="13716000"/>
          </a:xfrm>
          <a:prstGeom prst="rect">
            <a:avLst/>
          </a:prstGeom>
          <a:solidFill>
            <a:srgbClr val="005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2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0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BD047F-B1DF-49B5-81F1-D0193B667F6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2413" cy="13716000"/>
          </a:xfrm>
          <a:custGeom>
            <a:avLst/>
            <a:gdLst>
              <a:gd name="connsiteX0" fmla="*/ 0 w 23368000"/>
              <a:gd name="connsiteY0" fmla="*/ 0 h 12700000"/>
              <a:gd name="connsiteX1" fmla="*/ 23368000 w 23368000"/>
              <a:gd name="connsiteY1" fmla="*/ 0 h 12700000"/>
              <a:gd name="connsiteX2" fmla="*/ 23368000 w 23368000"/>
              <a:gd name="connsiteY2" fmla="*/ 12700000 h 12700000"/>
              <a:gd name="connsiteX3" fmla="*/ 0 w 23368000"/>
              <a:gd name="connsiteY3" fmla="*/ 12700000 h 127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0" h="12700000">
                <a:moveTo>
                  <a:pt x="0" y="0"/>
                </a:moveTo>
                <a:lnTo>
                  <a:pt x="23368000" y="0"/>
                </a:lnTo>
                <a:lnTo>
                  <a:pt x="23368000" y="12700000"/>
                </a:lnTo>
                <a:lnTo>
                  <a:pt x="0" y="12700000"/>
                </a:lnTo>
                <a:close/>
              </a:path>
            </a:pathLst>
          </a:custGeom>
          <a:solidFill>
            <a:srgbClr val="575B6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393989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69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6" r:id="rId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Line"/>
          <p:cNvSpPr/>
          <p:nvPr/>
        </p:nvSpPr>
        <p:spPr>
          <a:xfrm>
            <a:off x="5277395" y="6946894"/>
            <a:ext cx="16056095" cy="0"/>
          </a:xfrm>
          <a:prstGeom prst="line">
            <a:avLst/>
          </a:prstGeom>
          <a:ln w="25400">
            <a:solidFill>
              <a:srgbClr val="005C9B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552" name="If I had asked people what…"/>
          <p:cNvSpPr txBox="1"/>
          <p:nvPr/>
        </p:nvSpPr>
        <p:spPr>
          <a:xfrm>
            <a:off x="3504803" y="4935399"/>
            <a:ext cx="17205626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endParaRPr lang="pt-BR" sz="6000" b="1" dirty="0">
              <a:solidFill>
                <a:srgbClr val="002060"/>
              </a:solidFill>
            </a:endParaRPr>
          </a:p>
        </p:txBody>
      </p:sp>
      <p:sp>
        <p:nvSpPr>
          <p:cNvPr id="16" name="If I had asked people what…"/>
          <p:cNvSpPr txBox="1"/>
          <p:nvPr/>
        </p:nvSpPr>
        <p:spPr>
          <a:xfrm>
            <a:off x="10732300" y="5858874"/>
            <a:ext cx="65" cy="75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  <a:defRPr sz="4000" b="0">
                <a:solidFill>
                  <a:srgbClr val="2C2E3C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lang="en-US" sz="4400" dirty="0">
              <a:solidFill>
                <a:srgbClr val="005C9B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11990" y="7608252"/>
            <a:ext cx="6921500" cy="1377052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3321921" y="5983465"/>
            <a:ext cx="1926858" cy="1926858"/>
            <a:chOff x="8417209" y="6609767"/>
            <a:chExt cx="1926858" cy="1926858"/>
          </a:xfrm>
        </p:grpSpPr>
        <p:sp>
          <p:nvSpPr>
            <p:cNvPr id="1546" name="Circle"/>
            <p:cNvSpPr/>
            <p:nvPr/>
          </p:nvSpPr>
          <p:spPr>
            <a:xfrm>
              <a:off x="8417209" y="6609767"/>
              <a:ext cx="1926858" cy="1926858"/>
            </a:xfrm>
            <a:prstGeom prst="ellipse">
              <a:avLst/>
            </a:prstGeom>
            <a:solidFill>
              <a:srgbClr val="005C9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dirty="0"/>
            </a:p>
          </p:txBody>
        </p:sp>
        <p:sp>
          <p:nvSpPr>
            <p:cNvPr id="23" name="Shape"/>
            <p:cNvSpPr/>
            <p:nvPr/>
          </p:nvSpPr>
          <p:spPr>
            <a:xfrm>
              <a:off x="8914371" y="7467225"/>
              <a:ext cx="932533" cy="211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45" y="17280"/>
                  </a:moveTo>
                  <a:cubicBezTo>
                    <a:pt x="18332" y="17280"/>
                    <a:pt x="17673" y="14380"/>
                    <a:pt x="17673" y="10800"/>
                  </a:cubicBezTo>
                  <a:cubicBezTo>
                    <a:pt x="17673" y="7224"/>
                    <a:pt x="18332" y="4320"/>
                    <a:pt x="19145" y="4320"/>
                  </a:cubicBezTo>
                  <a:cubicBezTo>
                    <a:pt x="19959" y="4320"/>
                    <a:pt x="20618" y="7224"/>
                    <a:pt x="20618" y="10800"/>
                  </a:cubicBezTo>
                  <a:cubicBezTo>
                    <a:pt x="20618" y="14380"/>
                    <a:pt x="19959" y="17280"/>
                    <a:pt x="19145" y="17280"/>
                  </a:cubicBezTo>
                  <a:moveTo>
                    <a:pt x="19145" y="0"/>
                  </a:moveTo>
                  <a:cubicBezTo>
                    <a:pt x="17790" y="0"/>
                    <a:pt x="16691" y="4837"/>
                    <a:pt x="16691" y="10800"/>
                  </a:cubicBezTo>
                  <a:cubicBezTo>
                    <a:pt x="16691" y="16766"/>
                    <a:pt x="17790" y="21600"/>
                    <a:pt x="19145" y="21600"/>
                  </a:cubicBezTo>
                  <a:cubicBezTo>
                    <a:pt x="20501" y="21600"/>
                    <a:pt x="21600" y="16766"/>
                    <a:pt x="21600" y="10800"/>
                  </a:cubicBezTo>
                  <a:cubicBezTo>
                    <a:pt x="21600" y="4837"/>
                    <a:pt x="20501" y="0"/>
                    <a:pt x="19145" y="0"/>
                  </a:cubicBezTo>
                  <a:moveTo>
                    <a:pt x="10800" y="17280"/>
                  </a:moveTo>
                  <a:cubicBezTo>
                    <a:pt x="9986" y="17280"/>
                    <a:pt x="9327" y="14380"/>
                    <a:pt x="9327" y="10800"/>
                  </a:cubicBezTo>
                  <a:cubicBezTo>
                    <a:pt x="9327" y="7224"/>
                    <a:pt x="9986" y="4320"/>
                    <a:pt x="10800" y="4320"/>
                  </a:cubicBezTo>
                  <a:cubicBezTo>
                    <a:pt x="11614" y="4320"/>
                    <a:pt x="12273" y="7224"/>
                    <a:pt x="12273" y="10800"/>
                  </a:cubicBezTo>
                  <a:cubicBezTo>
                    <a:pt x="12273" y="14380"/>
                    <a:pt x="11614" y="17280"/>
                    <a:pt x="10800" y="17280"/>
                  </a:cubicBezTo>
                  <a:moveTo>
                    <a:pt x="10800" y="0"/>
                  </a:moveTo>
                  <a:cubicBezTo>
                    <a:pt x="9444" y="0"/>
                    <a:pt x="8345" y="4837"/>
                    <a:pt x="8345" y="10800"/>
                  </a:cubicBezTo>
                  <a:cubicBezTo>
                    <a:pt x="8345" y="16766"/>
                    <a:pt x="9444" y="21600"/>
                    <a:pt x="10800" y="21600"/>
                  </a:cubicBezTo>
                  <a:cubicBezTo>
                    <a:pt x="12156" y="21600"/>
                    <a:pt x="13255" y="16766"/>
                    <a:pt x="13255" y="10800"/>
                  </a:cubicBezTo>
                  <a:cubicBezTo>
                    <a:pt x="13255" y="4837"/>
                    <a:pt x="12156" y="0"/>
                    <a:pt x="10800" y="0"/>
                  </a:cubicBezTo>
                  <a:moveTo>
                    <a:pt x="2455" y="17280"/>
                  </a:moveTo>
                  <a:cubicBezTo>
                    <a:pt x="1641" y="17280"/>
                    <a:pt x="982" y="14380"/>
                    <a:pt x="982" y="10800"/>
                  </a:cubicBezTo>
                  <a:cubicBezTo>
                    <a:pt x="982" y="7224"/>
                    <a:pt x="1641" y="4320"/>
                    <a:pt x="2455" y="4320"/>
                  </a:cubicBezTo>
                  <a:cubicBezTo>
                    <a:pt x="3268" y="4320"/>
                    <a:pt x="3927" y="7224"/>
                    <a:pt x="3927" y="10800"/>
                  </a:cubicBezTo>
                  <a:cubicBezTo>
                    <a:pt x="3927" y="14380"/>
                    <a:pt x="3268" y="17280"/>
                    <a:pt x="2455" y="17280"/>
                  </a:cubicBezTo>
                  <a:moveTo>
                    <a:pt x="2455" y="0"/>
                  </a:moveTo>
                  <a:cubicBezTo>
                    <a:pt x="1099" y="0"/>
                    <a:pt x="0" y="4837"/>
                    <a:pt x="0" y="10800"/>
                  </a:cubicBezTo>
                  <a:cubicBezTo>
                    <a:pt x="0" y="16766"/>
                    <a:pt x="1099" y="21600"/>
                    <a:pt x="2455" y="21600"/>
                  </a:cubicBezTo>
                  <a:cubicBezTo>
                    <a:pt x="3811" y="21600"/>
                    <a:pt x="4909" y="16766"/>
                    <a:pt x="4909" y="10800"/>
                  </a:cubicBezTo>
                  <a:cubicBezTo>
                    <a:pt x="4909" y="4837"/>
                    <a:pt x="3811" y="0"/>
                    <a:pt x="2455" y="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lang="en-US" dirty="0"/>
                <a:t> </a:t>
              </a:r>
              <a:endParaRPr dirty="0"/>
            </a:p>
          </p:txBody>
        </p:sp>
      </p:grpSp>
      <p:pic>
        <p:nvPicPr>
          <p:cNvPr id="9" name="Espaço Reservado para Imagem 2"/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74" t="1982" r="536" b="-1982"/>
          <a:stretch/>
        </p:blipFill>
        <p:spPr>
          <a:xfrm flipH="1">
            <a:off x="2540761" y="2179919"/>
            <a:ext cx="3779415" cy="3779661"/>
          </a:xfrm>
        </p:spPr>
      </p:pic>
      <p:pic>
        <p:nvPicPr>
          <p:cNvPr id="10" name="Espaço Reservado para Imagem 16"/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" t="5205" r="40369" b="5467"/>
          <a:stretch/>
        </p:blipFill>
        <p:spPr>
          <a:xfrm>
            <a:off x="5531485" y="3588589"/>
            <a:ext cx="3779415" cy="3779661"/>
          </a:xfrm>
        </p:spPr>
      </p:pic>
      <p:pic>
        <p:nvPicPr>
          <p:cNvPr id="11" name="Espaço Reservado para Imagem 18"/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853" t="-1" r="20387" b="1"/>
          <a:stretch/>
        </p:blipFill>
        <p:spPr>
          <a:xfrm>
            <a:off x="2540761" y="5848971"/>
            <a:ext cx="4631850" cy="4632102"/>
          </a:xfrm>
        </p:spPr>
      </p:pic>
    </p:spTree>
    <p:extLst>
      <p:ext uri="{BB962C8B-B14F-4D97-AF65-F5344CB8AC3E}">
        <p14:creationId xmlns:p14="http://schemas.microsoft.com/office/powerpoint/2010/main" val="3792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315A64A-6195-424D-B3C9-4C323A68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32" y="88795"/>
            <a:ext cx="23484372" cy="1152655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6422" y="3922680"/>
            <a:ext cx="10387167" cy="385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5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69B1CE-A41D-4C72-B11F-8ED48D8F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07" y="28"/>
            <a:ext cx="22711461" cy="685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6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0D5969-8A06-49A7-83AA-7B54299B0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2" y="0"/>
            <a:ext cx="18067581" cy="1217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1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Imagem 2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0" b="7810"/>
          <a:stretch>
            <a:fillRect/>
          </a:stretch>
        </p:blipFill>
        <p:spPr/>
      </p:pic>
      <p:sp>
        <p:nvSpPr>
          <p:cNvPr id="1832" name="Rectangle"/>
          <p:cNvSpPr/>
          <p:nvPr/>
        </p:nvSpPr>
        <p:spPr>
          <a:xfrm>
            <a:off x="-5557" y="0"/>
            <a:ext cx="24382413" cy="13715107"/>
          </a:xfrm>
          <a:prstGeom prst="rect">
            <a:avLst/>
          </a:prstGeom>
          <a:solidFill>
            <a:srgbClr val="005C9B">
              <a:alpha val="88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4900" y="6171654"/>
            <a:ext cx="6921500" cy="13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15AB76A-7DD4-4284-8CBA-887D9681342A}"/>
              </a:ext>
            </a:extLst>
          </p:cNvPr>
          <p:cNvSpPr txBox="1"/>
          <p:nvPr/>
        </p:nvSpPr>
        <p:spPr>
          <a:xfrm>
            <a:off x="3108960" y="5980837"/>
            <a:ext cx="1857538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88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Conjuntos e Mapas (Set e Map)</a:t>
            </a:r>
            <a:endParaRPr lang="pt-BR" sz="8800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65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59207F0-4E95-46E5-8F94-5F866A35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94" y="653143"/>
            <a:ext cx="22888479" cy="1142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3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1432593-A6A3-45DF-91C5-AAF7402BD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63" y="463349"/>
            <a:ext cx="21413545" cy="1123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7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64E358-97B0-437C-B31B-300C12B10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24" y="273333"/>
            <a:ext cx="18419004" cy="1189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0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BBEDDC3-02CB-4662-9F8C-BE793E89C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313768"/>
            <a:ext cx="11673083" cy="1063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6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C9A82FB-9198-4BE4-807F-D03024EF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3" y="468283"/>
            <a:ext cx="18317859" cy="1188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6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524018B-2234-4680-B13C-F9CAECB12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24" y="293676"/>
            <a:ext cx="17467283" cy="1207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8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084494E-3348-456A-8EB9-F828053BD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21" y="182880"/>
            <a:ext cx="22867965" cy="945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5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3D3D50079CD2343A102E88875054404" ma:contentTypeVersion="16" ma:contentTypeDescription="Crie um novo documento." ma:contentTypeScope="" ma:versionID="6f0326f170b4669f8c9c8f9e36fa5c51">
  <xsd:schema xmlns:xsd="http://www.w3.org/2001/XMLSchema" xmlns:xs="http://www.w3.org/2001/XMLSchema" xmlns:p="http://schemas.microsoft.com/office/2006/metadata/properties" xmlns:ns2="23262ab4-e912-4535-9902-372c66390717" xmlns:ns3="20244609-59b6-4ddb-93c0-0c4af5cd4818" targetNamespace="http://schemas.microsoft.com/office/2006/metadata/properties" ma:root="true" ma:fieldsID="f45d38c6117f341562ee53a486bbcfa2" ns2:_="" ns3:_="">
    <xsd:import namespace="23262ab4-e912-4535-9902-372c66390717"/>
    <xsd:import namespace="20244609-59b6-4ddb-93c0-0c4af5cd48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262ab4-e912-4535-9902-372c663907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11000289-e8e0-4655-aaa4-6ce2e2879b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44609-59b6-4ddb-93c0-0c4af5cd481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d96a32d-a3c3-47c0-a069-8bb07b6202ef}" ma:internalName="TaxCatchAll" ma:showField="CatchAllData" ma:web="20244609-59b6-4ddb-93c0-0c4af5cd48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262ab4-e912-4535-9902-372c66390717">
      <Terms xmlns="http://schemas.microsoft.com/office/infopath/2007/PartnerControls"/>
    </lcf76f155ced4ddcb4097134ff3c332f>
    <TaxCatchAll xmlns="20244609-59b6-4ddb-93c0-0c4af5cd4818" xsi:nil="true"/>
  </documentManagement>
</p:properties>
</file>

<file path=customXml/itemProps1.xml><?xml version="1.0" encoding="utf-8"?>
<ds:datastoreItem xmlns:ds="http://schemas.openxmlformats.org/officeDocument/2006/customXml" ds:itemID="{B20FEBD3-8862-49F7-8553-34887159DD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0B5A75-EAE9-4773-95B5-145813F22E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262ab4-e912-4535-9902-372c66390717"/>
    <ds:schemaRef ds:uri="20244609-59b6-4ddb-93c0-0c4af5cd48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642149-DF7B-4B0F-A288-F293C4B68A46}">
  <ds:schemaRefs>
    <ds:schemaRef ds:uri="http://schemas.microsoft.com/office/infopath/2007/PartnerControls"/>
    <ds:schemaRef ds:uri="http://www.w3.org/XML/1998/namespace"/>
    <ds:schemaRef ds:uri="2feb20c6-32a3-41b2-b979-3f04005545b2"/>
    <ds:schemaRef ds:uri="http://purl.org/dc/elements/1.1/"/>
    <ds:schemaRef ds:uri="0798beb3-9d6a-467b-b776-ccfc93473710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23262ab4-e912-4535-9902-372c66390717"/>
    <ds:schemaRef ds:uri="20244609-59b6-4ddb-93c0-0c4af5cd481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12227</TotalTime>
  <Words>10</Words>
  <Application>Microsoft Office PowerPoint</Application>
  <PresentationFormat>Personalizar</PresentationFormat>
  <Paragraphs>4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Milena Coelho</dc:creator>
  <cp:lastModifiedBy>ikaro</cp:lastModifiedBy>
  <cp:revision>231</cp:revision>
  <dcterms:created xsi:type="dcterms:W3CDTF">2020-05-26T19:31:47Z</dcterms:created>
  <dcterms:modified xsi:type="dcterms:W3CDTF">2023-11-07T16:35:07Z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0x01010073D3D50079CD2343A102E88875054404</vt:lpwstr>
  </property>
  <property fmtid="{D5CDD505-2E9C-101B-9397-08002B2CF9AE}" pid="3" name="Order">
    <vt:r8>3001000</vt:r8>
  </property>
</Properties>
</file>