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14CB-2FC5-42DD-B19D-C71DEDDD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EA268-256A-4E3C-9776-EE9A940DA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C64CE7-D7D2-4238-9B70-C14D9364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03D2E3-ADCB-4CE3-9EDF-D3FBFA71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BDC3B-E254-4550-BFE2-833F62F8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56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15D3F-C5B9-43AF-8A87-E99EEEB7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8BEB96-6361-42B9-8BC4-9A940A1D3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3AC9FB-D6AC-4A5D-8FAD-64FA6B8B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5797F-7127-4DC1-A3F3-3587011A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E55258-DFD4-4A45-B6A2-1DB13F92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4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B15871-0599-4917-AE88-06D9BE177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60421B-6B45-4D73-82D6-210B3743D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4812A-75FF-4EA2-B74B-D712FF2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5665F-0CD0-44E7-9878-B76573C6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3464E-CAB0-40D2-8F8E-5BD33C97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75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07EE1-AF9E-4433-A150-A0D6D2CC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CCB29-8BE1-462B-A7FE-CB0BEC48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09938-883A-4DDF-A796-C1595E58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70A14-A7C4-40EE-B29D-FDBE9F8A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89B98-773F-4B32-BB83-0003B7C6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6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F32E0-8B51-42A8-B041-A37F2EC3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F36144-351E-4860-BBBB-0E4C26A5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D56B9-2010-4023-846F-CD8462EE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91354-FE02-42B9-AA04-4DAF7065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2C291-38C9-4DB1-9F8F-1D0880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39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12CF7-99F4-4B26-9604-711DDDEA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55934-D294-45E5-A562-019A21E34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B243FA-501C-4949-B5C1-C6DDE73E7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D714D6-3E41-4CED-9BF7-541E6EB3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4AF8-2BA7-4272-BFF7-022307E0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6AD9AB-A241-4F2F-AB70-D762C38C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5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C6B69-ED35-4AA8-92D6-B68F448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D58D1B-0822-4EE5-9045-59D4B6E62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CCEF97-FF59-4712-A309-9D68668A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D0C734-F2E5-4C6C-8E86-0E0461D70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F53613-9923-4866-A93F-0F4AF1B95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2DFB7E-31D7-487E-8663-F951DD20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FA47C5-E3B6-4C8C-B5ED-88C58A5C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2D8942-4B0E-4354-9803-8E850670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11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E01FA-B88F-4836-A857-35FE0C21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FD1016-F949-48B5-AFCF-1FFB600B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7EC901-F0B0-42AB-B8DC-15B135D0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457473-DC9B-467D-837B-C1296B5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4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AA7155-5E49-45CA-B243-A111628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B0BC64-1503-4B54-9BE8-62BC1F65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AB0282-8EC1-46A2-A327-0C81BEE5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6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1D388-E791-4ADA-931A-5C0C9F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D8AD7-C4F5-4B1B-8AF8-EE522683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5426A9-1ABD-47FF-A237-CA996E0B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059378-2CDC-42C3-A518-5239C55E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967EF2-C4EB-4506-A1C2-59B4235C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FAFCC-D052-4F64-83D4-48C3968B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7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F5664-A607-4F80-BE2F-AE94F2F7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1285D0-AF0D-4631-BB99-1B56D523E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336E2F-17DD-44CD-95F0-0CFC81D4E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DB0C76-85FA-4F6B-8C77-5723D3F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58DE5A-B866-4998-AF86-39C93C23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029CCC-C981-47BF-9382-34B1C629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C0BA41-57BD-4369-B672-C278C7AE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EDFCA5-3897-481C-A973-0C7659E35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562BB-84A0-4A80-A996-8C799904B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3BC8-B204-4B46-AFA2-8758AF06B3E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3BA46-A93A-4514-8CB6-22075451B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BFEF4F-65B5-4E92-9586-ECC0296F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3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E048141-77CD-4213-8FF8-2BDF9D3C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01" y="-3629"/>
            <a:ext cx="12364501" cy="6861629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48054" y="2170016"/>
            <a:ext cx="1158582" cy="9647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555672" y="2358632"/>
            <a:ext cx="743345" cy="5875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l="41285" t="23145" r="15899"/>
          <a:stretch>
            <a:fillRect/>
          </a:stretch>
        </p:blipFill>
        <p:spPr>
          <a:xfrm>
            <a:off x="1421491" y="2411542"/>
            <a:ext cx="1225652" cy="203491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084512">
            <a:off x="2527239" y="3496176"/>
            <a:ext cx="2051101" cy="145441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236490">
            <a:off x="6902096" y="3661880"/>
            <a:ext cx="2072661" cy="112300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rcRect t="10561" b="1590"/>
          <a:stretch>
            <a:fillRect/>
          </a:stretch>
        </p:blipFill>
        <p:spPr>
          <a:xfrm>
            <a:off x="4564301" y="3242419"/>
            <a:ext cx="3124948" cy="224529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816959" y="3770995"/>
            <a:ext cx="751595" cy="59407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67862" y="349636"/>
            <a:ext cx="2290654" cy="962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5334" dirty="0">
                <a:solidFill>
                  <a:srgbClr val="F0AB19"/>
                </a:solidFill>
                <a:latin typeface="Disney heroic" panose="00000400000000000000" pitchFamily="2" charset="0"/>
              </a:rPr>
              <a:t>HLD</a:t>
            </a:r>
            <a:endParaRPr lang="en-US" sz="7667" dirty="0">
              <a:solidFill>
                <a:srgbClr val="F0AB19"/>
              </a:solidFill>
              <a:latin typeface="Disney heroic" panose="00000400000000000000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E755A16-A941-4FFF-8317-8D8F583F80A2}"/>
              </a:ext>
            </a:extLst>
          </p:cNvPr>
          <p:cNvSpPr txBox="1"/>
          <p:nvPr/>
        </p:nvSpPr>
        <p:spPr>
          <a:xfrm>
            <a:off x="496968" y="1509459"/>
            <a:ext cx="449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amante dos filmes da saga “300” não tem com quem conversar sobre o filme.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DB9F7BE-1F60-4F58-9C91-3E1555310ECE}"/>
              </a:ext>
            </a:extLst>
          </p:cNvPr>
          <p:cNvSpPr txBox="1"/>
          <p:nvPr/>
        </p:nvSpPr>
        <p:spPr>
          <a:xfrm>
            <a:off x="3434387" y="5533333"/>
            <a:ext cx="520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conhece o nosso website e fica maravilhado com o conteúdo sobre os filmes e a cultura.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78BF8F-3B3E-4CFF-8EB7-6012263E901B}"/>
              </a:ext>
            </a:extLst>
          </p:cNvPr>
          <p:cNvSpPr txBox="1"/>
          <p:nvPr/>
        </p:nvSpPr>
        <p:spPr>
          <a:xfrm>
            <a:off x="7072232" y="1603572"/>
            <a:ext cx="46228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 se cadastrar ele poderá participar de um fórum/comunidade sobre os filmes.</a:t>
            </a:r>
          </a:p>
        </p:txBody>
      </p:sp>
      <p:pic>
        <p:nvPicPr>
          <p:cNvPr id="19" name="Imagem 18" descr="Uma imagem contendo Texto&#10;&#10;Descrição gerada automaticamente">
            <a:extLst>
              <a:ext uri="{FF2B5EF4-FFF2-40B4-BE49-F238E27FC236}">
                <a16:creationId xmlns:a16="http://schemas.microsoft.com/office/drawing/2014/main" id="{B2E1A7CE-32D1-4B03-A762-13A4147B50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1" y="2260942"/>
            <a:ext cx="2034815" cy="14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2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m 106">
            <a:extLst>
              <a:ext uri="{FF2B5EF4-FFF2-40B4-BE49-F238E27FC236}">
                <a16:creationId xmlns:a16="http://schemas.microsoft.com/office/drawing/2014/main" id="{EED07AB3-FD0D-4758-BD1D-8D58A4A2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01" y="-3629"/>
            <a:ext cx="12364501" cy="6861629"/>
          </a:xfrm>
          <a:prstGeom prst="rect">
            <a:avLst/>
          </a:prstGeom>
        </p:spPr>
      </p:pic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AB048701-3B93-4141-AC01-E8D4291D95A9}"/>
              </a:ext>
            </a:extLst>
          </p:cNvPr>
          <p:cNvSpPr/>
          <p:nvPr/>
        </p:nvSpPr>
        <p:spPr>
          <a:xfrm>
            <a:off x="6608248" y="3340963"/>
            <a:ext cx="4656629" cy="2880835"/>
          </a:xfrm>
          <a:prstGeom prst="roundRect">
            <a:avLst/>
          </a:prstGeom>
          <a:noFill/>
          <a:ln w="76200">
            <a:solidFill>
              <a:srgbClr val="F0A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highlight>
                <a:srgbClr val="FFFF00"/>
              </a:highlight>
            </a:endParaRPr>
          </a:p>
        </p:txBody>
      </p:sp>
      <p:sp>
        <p:nvSpPr>
          <p:cNvPr id="105" name="Retângulo: Cantos Arredondados 104">
            <a:extLst>
              <a:ext uri="{FF2B5EF4-FFF2-40B4-BE49-F238E27FC236}">
                <a16:creationId xmlns:a16="http://schemas.microsoft.com/office/drawing/2014/main" id="{4D2237DF-75C0-4586-BDA0-BEFB35D01D0A}"/>
              </a:ext>
            </a:extLst>
          </p:cNvPr>
          <p:cNvSpPr/>
          <p:nvPr/>
        </p:nvSpPr>
        <p:spPr>
          <a:xfrm>
            <a:off x="1051074" y="3340963"/>
            <a:ext cx="4656629" cy="2880835"/>
          </a:xfrm>
          <a:prstGeom prst="roundRect">
            <a:avLst/>
          </a:prstGeom>
          <a:noFill/>
          <a:ln w="76200">
            <a:solidFill>
              <a:srgbClr val="F0A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highlight>
                <a:srgbClr val="FFFF00"/>
              </a:highlight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67862" y="349636"/>
            <a:ext cx="2290654" cy="962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5334" dirty="0" err="1">
                <a:solidFill>
                  <a:srgbClr val="F0AB19"/>
                </a:solidFill>
                <a:latin typeface="Disney heroic" panose="00000400000000000000" pitchFamily="2" charset="0"/>
              </a:rPr>
              <a:t>lLD</a:t>
            </a:r>
            <a:endParaRPr lang="en-US" sz="7667" dirty="0">
              <a:solidFill>
                <a:srgbClr val="F0AB19"/>
              </a:solidFill>
              <a:latin typeface="Disney heroic" panose="00000400000000000000" pitchFamily="2" charset="0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D9E230D0-5917-4123-B084-0A79F551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057519" y="4782739"/>
            <a:ext cx="410431" cy="410431"/>
          </a:xfrm>
          <a:prstGeom prst="rect">
            <a:avLst/>
          </a:prstGeom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1784A11A-2527-4EC2-98A1-39460038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94158" y="3922406"/>
            <a:ext cx="686075" cy="760246"/>
          </a:xfrm>
          <a:prstGeom prst="rect">
            <a:avLst/>
          </a:prstGeom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A9A82F39-6A20-4141-8B6C-EBB578E92E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606"/>
          <a:stretch>
            <a:fillRect/>
          </a:stretch>
        </p:blipFill>
        <p:spPr>
          <a:xfrm>
            <a:off x="3684915" y="4336856"/>
            <a:ext cx="1139585" cy="1064297"/>
          </a:xfrm>
          <a:prstGeom prst="rect">
            <a:avLst/>
          </a:prstGeom>
        </p:spPr>
      </p:pic>
      <p:pic>
        <p:nvPicPr>
          <p:cNvPr id="35" name="Picture 9">
            <a:extLst>
              <a:ext uri="{FF2B5EF4-FFF2-40B4-BE49-F238E27FC236}">
                <a16:creationId xmlns:a16="http://schemas.microsoft.com/office/drawing/2014/main" id="{433DE25D-C046-4580-BDC9-87D87B44D44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1406277">
            <a:off x="3397049" y="4464617"/>
            <a:ext cx="307263" cy="307263"/>
          </a:xfrm>
          <a:prstGeom prst="rect">
            <a:avLst/>
          </a:prstGeom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B8CAC1D7-042A-4305-BC8D-597A18D3315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629444" y="2435703"/>
            <a:ext cx="951573" cy="760919"/>
          </a:xfrm>
          <a:prstGeom prst="rect">
            <a:avLst/>
          </a:prstGeom>
        </p:spPr>
      </p:pic>
      <p:pic>
        <p:nvPicPr>
          <p:cNvPr id="47" name="Picture 14">
            <a:extLst>
              <a:ext uri="{FF2B5EF4-FFF2-40B4-BE49-F238E27FC236}">
                <a16:creationId xmlns:a16="http://schemas.microsoft.com/office/drawing/2014/main" id="{65C4A718-9EF6-4B35-8DDA-8B2FA4FE532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255105" y="1156774"/>
            <a:ext cx="686834" cy="686834"/>
          </a:xfrm>
          <a:prstGeom prst="rect">
            <a:avLst/>
          </a:prstGeom>
        </p:spPr>
      </p:pic>
      <p:pic>
        <p:nvPicPr>
          <p:cNvPr id="52" name="Picture 17">
            <a:extLst>
              <a:ext uri="{FF2B5EF4-FFF2-40B4-BE49-F238E27FC236}">
                <a16:creationId xmlns:a16="http://schemas.microsoft.com/office/drawing/2014/main" id="{188F073F-602D-40EA-9172-88DE38F669C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005695" y="2724177"/>
            <a:ext cx="918147" cy="938591"/>
          </a:xfrm>
          <a:prstGeom prst="rect">
            <a:avLst/>
          </a:prstGeom>
        </p:spPr>
      </p:pic>
      <p:pic>
        <p:nvPicPr>
          <p:cNvPr id="53" name="Picture 18">
            <a:extLst>
              <a:ext uri="{FF2B5EF4-FFF2-40B4-BE49-F238E27FC236}">
                <a16:creationId xmlns:a16="http://schemas.microsoft.com/office/drawing/2014/main" id="{E736541A-8A85-4119-AF8C-1F4041B6AF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07684" y="3698669"/>
            <a:ext cx="937357" cy="1038693"/>
          </a:xfrm>
          <a:prstGeom prst="rect">
            <a:avLst/>
          </a:prstGeom>
        </p:spPr>
      </p:pic>
      <p:pic>
        <p:nvPicPr>
          <p:cNvPr id="54" name="Picture 19">
            <a:extLst>
              <a:ext uri="{FF2B5EF4-FFF2-40B4-BE49-F238E27FC236}">
                <a16:creationId xmlns:a16="http://schemas.microsoft.com/office/drawing/2014/main" id="{3A509179-05D1-4F4F-8F29-DE9ADAE66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6626" t="8848" r="26798" b="8312"/>
          <a:stretch>
            <a:fillRect/>
          </a:stretch>
        </p:blipFill>
        <p:spPr>
          <a:xfrm>
            <a:off x="9879799" y="4464456"/>
            <a:ext cx="723582" cy="969941"/>
          </a:xfrm>
          <a:prstGeom prst="rect">
            <a:avLst/>
          </a:prstGeom>
        </p:spPr>
      </p:pic>
      <p:pic>
        <p:nvPicPr>
          <p:cNvPr id="55" name="Picture 20">
            <a:extLst>
              <a:ext uri="{FF2B5EF4-FFF2-40B4-BE49-F238E27FC236}">
                <a16:creationId xmlns:a16="http://schemas.microsoft.com/office/drawing/2014/main" id="{A2F49899-D125-42A1-AF98-46CF2DD7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325"/>
          <a:stretch>
            <a:fillRect/>
          </a:stretch>
        </p:blipFill>
        <p:spPr>
          <a:xfrm rot="-3650258">
            <a:off x="9627507" y="4194386"/>
            <a:ext cx="345264" cy="337233"/>
          </a:xfrm>
          <a:prstGeom prst="rect">
            <a:avLst/>
          </a:prstGeom>
        </p:spPr>
      </p:pic>
      <p:pic>
        <p:nvPicPr>
          <p:cNvPr id="56" name="Picture 21">
            <a:extLst>
              <a:ext uri="{FF2B5EF4-FFF2-40B4-BE49-F238E27FC236}">
                <a16:creationId xmlns:a16="http://schemas.microsoft.com/office/drawing/2014/main" id="{6E76CE8B-B32E-4F37-B99F-0EBB7757A3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606"/>
          <a:stretch>
            <a:fillRect/>
          </a:stretch>
        </p:blipFill>
        <p:spPr>
          <a:xfrm>
            <a:off x="7936247" y="4680832"/>
            <a:ext cx="925264" cy="864135"/>
          </a:xfrm>
          <a:prstGeom prst="rect">
            <a:avLst/>
          </a:prstGeom>
        </p:spPr>
      </p:pic>
      <p:sp>
        <p:nvSpPr>
          <p:cNvPr id="57" name="TextBox 22">
            <a:extLst>
              <a:ext uri="{FF2B5EF4-FFF2-40B4-BE49-F238E27FC236}">
                <a16:creationId xmlns:a16="http://schemas.microsoft.com/office/drawing/2014/main" id="{CA0059CC-A588-410B-850C-8E431186BCC0}"/>
              </a:ext>
            </a:extLst>
          </p:cNvPr>
          <p:cNvSpPr txBox="1"/>
          <p:nvPr/>
        </p:nvSpPr>
        <p:spPr>
          <a:xfrm>
            <a:off x="6707420" y="4680044"/>
            <a:ext cx="1228827" cy="822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15"/>
              </a:lnSpc>
              <a:spcBef>
                <a:spcPct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Notebook / </a:t>
            </a:r>
          </a:p>
          <a:p>
            <a:pPr algn="just">
              <a:lnSpc>
                <a:spcPts val="2215"/>
              </a:lnSpc>
              <a:spcBef>
                <a:spcPct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Desktop com </a:t>
            </a:r>
          </a:p>
          <a:p>
            <a:pPr algn="just">
              <a:lnSpc>
                <a:spcPts val="2215"/>
              </a:lnSpc>
              <a:spcBef>
                <a:spcPct val="0"/>
              </a:spcBef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23">
            <a:extLst>
              <a:ext uri="{FF2B5EF4-FFF2-40B4-BE49-F238E27FC236}">
                <a16:creationId xmlns:a16="http://schemas.microsoft.com/office/drawing/2014/main" id="{2A4E2097-018E-4E75-B49A-140CCD04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8179473" y="4323214"/>
            <a:ext cx="397552" cy="397552"/>
          </a:xfrm>
          <a:prstGeom prst="rect">
            <a:avLst/>
          </a:prstGeom>
        </p:spPr>
      </p:pic>
      <p:pic>
        <p:nvPicPr>
          <p:cNvPr id="63" name="Picture 24">
            <a:extLst>
              <a:ext uri="{FF2B5EF4-FFF2-40B4-BE49-F238E27FC236}">
                <a16:creationId xmlns:a16="http://schemas.microsoft.com/office/drawing/2014/main" id="{C3857BEB-9E35-4772-81F4-0154A0A52C9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684178" y="5474868"/>
            <a:ext cx="1501747" cy="375437"/>
          </a:xfrm>
          <a:prstGeom prst="rect">
            <a:avLst/>
          </a:prstGeom>
        </p:spPr>
      </p:pic>
      <p:sp>
        <p:nvSpPr>
          <p:cNvPr id="64" name="TextBox 25">
            <a:extLst>
              <a:ext uri="{FF2B5EF4-FFF2-40B4-BE49-F238E27FC236}">
                <a16:creationId xmlns:a16="http://schemas.microsoft.com/office/drawing/2014/main" id="{918E842E-9C14-4EA8-93C1-0905D22A3013}"/>
              </a:ext>
            </a:extLst>
          </p:cNvPr>
          <p:cNvSpPr txBox="1"/>
          <p:nvPr/>
        </p:nvSpPr>
        <p:spPr>
          <a:xfrm>
            <a:off x="3006076" y="5267158"/>
            <a:ext cx="260421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4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Notebook Lenovo 330S, Intel Core i7-8565U, 8GB RAM, 1TB com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26">
            <a:extLst>
              <a:ext uri="{FF2B5EF4-FFF2-40B4-BE49-F238E27FC236}">
                <a16:creationId xmlns:a16="http://schemas.microsoft.com/office/drawing/2014/main" id="{3E8B155A-354F-431B-AA94-3F07783B3D63}"/>
              </a:ext>
            </a:extLst>
          </p:cNvPr>
          <p:cNvSpPr txBox="1"/>
          <p:nvPr/>
        </p:nvSpPr>
        <p:spPr>
          <a:xfrm>
            <a:off x="3313331" y="3833439"/>
            <a:ext cx="100186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3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LAN /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1913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4B227897-034C-4747-9C00-036D5D562E48}"/>
              </a:ext>
            </a:extLst>
          </p:cNvPr>
          <p:cNvSpPr txBox="1"/>
          <p:nvPr/>
        </p:nvSpPr>
        <p:spPr>
          <a:xfrm>
            <a:off x="1160304" y="4083151"/>
            <a:ext cx="1742786" cy="713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74"/>
              </a:lnSpc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Roteador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wireless </a:t>
            </a:r>
          </a:p>
          <a:p>
            <a:pPr>
              <a:lnSpc>
                <a:spcPts val="1874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portas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Gigabite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Dual Band</a:t>
            </a:r>
          </a:p>
        </p:txBody>
      </p:sp>
      <p:sp>
        <p:nvSpPr>
          <p:cNvPr id="68" name="TextBox 28">
            <a:extLst>
              <a:ext uri="{FF2B5EF4-FFF2-40B4-BE49-F238E27FC236}">
                <a16:creationId xmlns:a16="http://schemas.microsoft.com/office/drawing/2014/main" id="{4437EDEA-E986-4C3E-8430-AA43FBB9DFEC}"/>
              </a:ext>
            </a:extLst>
          </p:cNvPr>
          <p:cNvSpPr txBox="1"/>
          <p:nvPr/>
        </p:nvSpPr>
        <p:spPr>
          <a:xfrm>
            <a:off x="2444916" y="3434247"/>
            <a:ext cx="845979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3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 150mb</a:t>
            </a:r>
          </a:p>
        </p:txBody>
      </p:sp>
      <p:pic>
        <p:nvPicPr>
          <p:cNvPr id="69" name="Picture 33">
            <a:extLst>
              <a:ext uri="{FF2B5EF4-FFF2-40B4-BE49-F238E27FC236}">
                <a16:creationId xmlns:a16="http://schemas.microsoft.com/office/drawing/2014/main" id="{3C8ECD09-AF2E-42A5-8691-291EE0B2B1A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1360486">
            <a:off x="8831312" y="4715373"/>
            <a:ext cx="307263" cy="307263"/>
          </a:xfrm>
          <a:prstGeom prst="rect">
            <a:avLst/>
          </a:prstGeom>
        </p:spPr>
      </p:pic>
      <p:pic>
        <p:nvPicPr>
          <p:cNvPr id="74" name="Picture 36">
            <a:extLst>
              <a:ext uri="{FF2B5EF4-FFF2-40B4-BE49-F238E27FC236}">
                <a16:creationId xmlns:a16="http://schemas.microsoft.com/office/drawing/2014/main" id="{ED3052CE-9933-4245-BE4C-0D5979659FA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240514" y="2724177"/>
            <a:ext cx="918147" cy="938591"/>
          </a:xfrm>
          <a:prstGeom prst="rect">
            <a:avLst/>
          </a:prstGeom>
        </p:spPr>
      </p:pic>
      <p:sp>
        <p:nvSpPr>
          <p:cNvPr id="75" name="TextBox 40">
            <a:extLst>
              <a:ext uri="{FF2B5EF4-FFF2-40B4-BE49-F238E27FC236}">
                <a16:creationId xmlns:a16="http://schemas.microsoft.com/office/drawing/2014/main" id="{06ECC6F1-5ECB-436F-AB36-12368D4E0B6E}"/>
              </a:ext>
            </a:extLst>
          </p:cNvPr>
          <p:cNvSpPr txBox="1"/>
          <p:nvPr/>
        </p:nvSpPr>
        <p:spPr>
          <a:xfrm>
            <a:off x="5710542" y="3189792"/>
            <a:ext cx="816609" cy="258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15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76" name="TextBox 44">
            <a:extLst>
              <a:ext uri="{FF2B5EF4-FFF2-40B4-BE49-F238E27FC236}">
                <a16:creationId xmlns:a16="http://schemas.microsoft.com/office/drawing/2014/main" id="{9490AB2A-05E2-4742-B937-369894E1DE03}"/>
              </a:ext>
            </a:extLst>
          </p:cNvPr>
          <p:cNvSpPr txBox="1"/>
          <p:nvPr/>
        </p:nvSpPr>
        <p:spPr>
          <a:xfrm>
            <a:off x="8023875" y="3460031"/>
            <a:ext cx="1798627" cy="221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3"/>
              </a:lnSpc>
              <a:spcBef>
                <a:spcPct val="0"/>
              </a:spcBef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Banda 5Mb </a:t>
            </a:r>
            <a:r>
              <a:rPr lang="en-US" sz="1333" dirty="0" err="1">
                <a:latin typeface="Arial" panose="020B0604020202020204" pitchFamily="34" charset="0"/>
                <a:cs typeface="Arial" panose="020B0604020202020204" pitchFamily="34" charset="0"/>
              </a:rPr>
              <a:t>Mínimo</a:t>
            </a:r>
            <a:endParaRPr lang="en-US" sz="1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45">
            <a:extLst>
              <a:ext uri="{FF2B5EF4-FFF2-40B4-BE49-F238E27FC236}">
                <a16:creationId xmlns:a16="http://schemas.microsoft.com/office/drawing/2014/main" id="{0B6D8C0F-0CE0-456F-939D-EAA7B731B647}"/>
              </a:ext>
            </a:extLst>
          </p:cNvPr>
          <p:cNvSpPr txBox="1"/>
          <p:nvPr/>
        </p:nvSpPr>
        <p:spPr>
          <a:xfrm>
            <a:off x="10296468" y="3629323"/>
            <a:ext cx="918147" cy="708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4"/>
              </a:lnSpc>
              <a:spcBef>
                <a:spcPct val="0"/>
              </a:spcBef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Rede 3G / </a:t>
            </a:r>
          </a:p>
          <a:p>
            <a:pPr algn="ctr">
              <a:lnSpc>
                <a:spcPts val="1914"/>
              </a:lnSpc>
              <a:spcBef>
                <a:spcPct val="0"/>
              </a:spcBef>
            </a:pPr>
            <a:r>
              <a:rPr lang="en-US" sz="1333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 4G / 5G</a:t>
            </a:r>
          </a:p>
        </p:txBody>
      </p:sp>
      <p:sp>
        <p:nvSpPr>
          <p:cNvPr id="78" name="TextBox 46">
            <a:extLst>
              <a:ext uri="{FF2B5EF4-FFF2-40B4-BE49-F238E27FC236}">
                <a16:creationId xmlns:a16="http://schemas.microsoft.com/office/drawing/2014/main" id="{BF58C692-6252-4CDC-9B36-201DB753D873}"/>
              </a:ext>
            </a:extLst>
          </p:cNvPr>
          <p:cNvSpPr txBox="1"/>
          <p:nvPr/>
        </p:nvSpPr>
        <p:spPr>
          <a:xfrm>
            <a:off x="9325373" y="5509496"/>
            <a:ext cx="1692900" cy="540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5"/>
              </a:lnSpc>
              <a:spcBef>
                <a:spcPct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7+ </a:t>
            </a:r>
          </a:p>
          <a:p>
            <a:pPr algn="ctr">
              <a:lnSpc>
                <a:spcPts val="2215"/>
              </a:lnSpc>
              <a:spcBef>
                <a:spcPct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IOS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10+</a:t>
            </a:r>
          </a:p>
        </p:txBody>
      </p:sp>
      <p:sp>
        <p:nvSpPr>
          <p:cNvPr id="79" name="TextBox 47">
            <a:extLst>
              <a:ext uri="{FF2B5EF4-FFF2-40B4-BE49-F238E27FC236}">
                <a16:creationId xmlns:a16="http://schemas.microsoft.com/office/drawing/2014/main" id="{65DF0B04-9235-421E-B3FF-268432C54E78}"/>
              </a:ext>
            </a:extLst>
          </p:cNvPr>
          <p:cNvSpPr txBox="1"/>
          <p:nvPr/>
        </p:nvSpPr>
        <p:spPr>
          <a:xfrm>
            <a:off x="7433189" y="3725749"/>
            <a:ext cx="1001863" cy="540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5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LAN /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2215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pic>
        <p:nvPicPr>
          <p:cNvPr id="80" name="Picture 4" descr="GitHub - learnbr/html-css: Recursos para aprender HTML e CSS">
            <a:extLst>
              <a:ext uri="{FF2B5EF4-FFF2-40B4-BE49-F238E27FC236}">
                <a16:creationId xmlns:a16="http://schemas.microsoft.com/office/drawing/2014/main" id="{57BC4104-180B-4CE4-BF04-ED6494856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99" y="1051519"/>
            <a:ext cx="750979" cy="50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JavaScript – Wikipédia, a enciclopédia livre">
            <a:extLst>
              <a:ext uri="{FF2B5EF4-FFF2-40B4-BE49-F238E27FC236}">
                <a16:creationId xmlns:a16="http://schemas.microsoft.com/office/drawing/2014/main" id="{D757FCD4-5944-4C8C-8EB2-F5129ACEC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2571">
            <a:off x="7672569" y="1250385"/>
            <a:ext cx="400435" cy="4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BFFB38C0-37EC-4435-BA1C-B922F21A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456" y="1630899"/>
            <a:ext cx="977575" cy="4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39">
            <a:extLst>
              <a:ext uri="{FF2B5EF4-FFF2-40B4-BE49-F238E27FC236}">
                <a16:creationId xmlns:a16="http://schemas.microsoft.com/office/drawing/2014/main" id="{AADCD747-AA7A-444B-8B75-8D5E095FA309}"/>
              </a:ext>
            </a:extLst>
          </p:cNvPr>
          <p:cNvSpPr txBox="1"/>
          <p:nvPr/>
        </p:nvSpPr>
        <p:spPr>
          <a:xfrm>
            <a:off x="2175419" y="6343132"/>
            <a:ext cx="2275825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1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NOSSA EQUIPE</a:t>
            </a:r>
          </a:p>
        </p:txBody>
      </p:sp>
      <p:sp>
        <p:nvSpPr>
          <p:cNvPr id="84" name="TextBox 39">
            <a:extLst>
              <a:ext uri="{FF2B5EF4-FFF2-40B4-BE49-F238E27FC236}">
                <a16:creationId xmlns:a16="http://schemas.microsoft.com/office/drawing/2014/main" id="{8864512A-9A77-493B-BE3F-032D7F8EE11A}"/>
              </a:ext>
            </a:extLst>
          </p:cNvPr>
          <p:cNvSpPr txBox="1"/>
          <p:nvPr/>
        </p:nvSpPr>
        <p:spPr>
          <a:xfrm>
            <a:off x="7847031" y="6343133"/>
            <a:ext cx="2275825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1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88" name="Conector: Curvo 87">
            <a:extLst>
              <a:ext uri="{FF2B5EF4-FFF2-40B4-BE49-F238E27FC236}">
                <a16:creationId xmlns:a16="http://schemas.microsoft.com/office/drawing/2014/main" id="{9F6ACF91-6067-4D0C-937E-3EBC03EA1EC8}"/>
              </a:ext>
            </a:extLst>
          </p:cNvPr>
          <p:cNvCxnSpPr>
            <a:cxnSpLocks/>
          </p:cNvCxnSpPr>
          <p:nvPr/>
        </p:nvCxnSpPr>
        <p:spPr>
          <a:xfrm flipV="1">
            <a:off x="2212296" y="2683998"/>
            <a:ext cx="3343439" cy="2643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Curvo 91">
            <a:extLst>
              <a:ext uri="{FF2B5EF4-FFF2-40B4-BE49-F238E27FC236}">
                <a16:creationId xmlns:a16="http://schemas.microsoft.com/office/drawing/2014/main" id="{4579F271-7A28-490A-AC35-354ACF6FB059}"/>
              </a:ext>
            </a:extLst>
          </p:cNvPr>
          <p:cNvCxnSpPr>
            <a:cxnSpLocks/>
          </p:cNvCxnSpPr>
          <p:nvPr/>
        </p:nvCxnSpPr>
        <p:spPr>
          <a:xfrm>
            <a:off x="6644853" y="2675235"/>
            <a:ext cx="3260809" cy="26305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Curvo 92">
            <a:extLst>
              <a:ext uri="{FF2B5EF4-FFF2-40B4-BE49-F238E27FC236}">
                <a16:creationId xmlns:a16="http://schemas.microsoft.com/office/drawing/2014/main" id="{56BC719A-C13C-4981-88E6-01D148BFB056}"/>
              </a:ext>
            </a:extLst>
          </p:cNvPr>
          <p:cNvCxnSpPr>
            <a:cxnSpLocks/>
          </p:cNvCxnSpPr>
          <p:nvPr/>
        </p:nvCxnSpPr>
        <p:spPr>
          <a:xfrm>
            <a:off x="2186757" y="3477369"/>
            <a:ext cx="535761" cy="5185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Curvo 93">
            <a:extLst>
              <a:ext uri="{FF2B5EF4-FFF2-40B4-BE49-F238E27FC236}">
                <a16:creationId xmlns:a16="http://schemas.microsoft.com/office/drawing/2014/main" id="{EB890385-2D99-413E-8FA6-7BA1D3931E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11323" y="3550630"/>
            <a:ext cx="568215" cy="5144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Curvo 94">
            <a:extLst>
              <a:ext uri="{FF2B5EF4-FFF2-40B4-BE49-F238E27FC236}">
                <a16:creationId xmlns:a16="http://schemas.microsoft.com/office/drawing/2014/main" id="{7A95450C-57A5-4673-9605-551384CAC4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70596" y="3958285"/>
            <a:ext cx="491766" cy="9718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 descr="Microsoft SQL Server Logo - PNG e Vetor - Download de Logo">
            <a:extLst>
              <a:ext uri="{FF2B5EF4-FFF2-40B4-BE49-F238E27FC236}">
                <a16:creationId xmlns:a16="http://schemas.microsoft.com/office/drawing/2014/main" id="{6FC61E5D-2962-4040-ABBA-2804C9C0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30" y="1056641"/>
            <a:ext cx="1167287" cy="94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A1DEA7EF-1B0F-4F80-A94E-A4D90B66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69" y="374670"/>
            <a:ext cx="1286951" cy="3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F7F05C5B-ED94-4D84-8EE9-48433FF5928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5743" y="1430286"/>
            <a:ext cx="703651" cy="342317"/>
          </a:xfrm>
          <a:prstGeom prst="rect">
            <a:avLst/>
          </a:prstGeom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4C0B89FD-3C3C-4BA8-89DD-D084DA34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88" y="4610781"/>
            <a:ext cx="954983" cy="40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300 Frank Miller Logo Vector (.AI) Free Download">
            <a:extLst>
              <a:ext uri="{FF2B5EF4-FFF2-40B4-BE49-F238E27FC236}">
                <a16:creationId xmlns:a16="http://schemas.microsoft.com/office/drawing/2014/main" id="{893C2C8D-1B4A-4019-AF2B-32198140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88" y="4812845"/>
            <a:ext cx="723582" cy="6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300 Frank Miller Logo Vector (.AI) Free Download">
            <a:extLst>
              <a:ext uri="{FF2B5EF4-FFF2-40B4-BE49-F238E27FC236}">
                <a16:creationId xmlns:a16="http://schemas.microsoft.com/office/drawing/2014/main" id="{D42C3E03-747A-4AAB-B38F-A80F558B6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567" y="4763798"/>
            <a:ext cx="500911" cy="4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6B72B4D4-8E73-4516-B83E-FCBEDCA20143}"/>
              </a:ext>
            </a:extLst>
          </p:cNvPr>
          <p:cNvSpPr/>
          <p:nvPr/>
        </p:nvSpPr>
        <p:spPr>
          <a:xfrm>
            <a:off x="3900770" y="917611"/>
            <a:ext cx="4477479" cy="1364987"/>
          </a:xfrm>
          <a:prstGeom prst="roundRect">
            <a:avLst/>
          </a:prstGeom>
          <a:noFill/>
          <a:ln w="76200">
            <a:solidFill>
              <a:srgbClr val="F0A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8245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Disney heroic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FERREIRA GARCIA .</dc:creator>
  <cp:lastModifiedBy>VICTOR FERREIRA GARCIA .</cp:lastModifiedBy>
  <cp:revision>4</cp:revision>
  <dcterms:created xsi:type="dcterms:W3CDTF">2021-05-31T15:19:25Z</dcterms:created>
  <dcterms:modified xsi:type="dcterms:W3CDTF">2021-05-31T21:57:20Z</dcterms:modified>
</cp:coreProperties>
</file>