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</p:sldIdLst>
  <p:sldSz cx="18288000" cy="10287000"/>
  <p:notesSz cx="6858000" cy="9144000"/>
  <p:embeddedFontLst>
    <p:embeddedFont>
      <p:font typeface="Aileron Regular" charset="1" panose="00000500000000000000"/>
      <p:regular r:id="rId6"/>
    </p:embeddedFont>
    <p:embeddedFont>
      <p:font typeface="Aileron Regular Bold" charset="1" panose="00000800000000000000"/>
      <p:regular r:id="rId7"/>
    </p:embeddedFont>
    <p:embeddedFont>
      <p:font typeface="Aileron Regular Italics" charset="1" panose="00000500000000000000"/>
      <p:regular r:id="rId8"/>
    </p:embeddedFont>
    <p:embeddedFont>
      <p:font typeface="Aileron Regular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Open Sans" charset="1" panose="020B0606030504020204"/>
      <p:regular r:id="rId14"/>
    </p:embeddedFont>
    <p:embeddedFont>
      <p:font typeface="Open Sans Bold" charset="1" panose="020B0806030504020204"/>
      <p:regular r:id="rId15"/>
    </p:embeddedFont>
    <p:embeddedFont>
      <p:font typeface="Open Sans Italics" charset="1" panose="020B0606030504020204"/>
      <p:regular r:id="rId16"/>
    </p:embeddedFont>
    <p:embeddedFont>
      <p:font typeface="Open Sans Bold Italics" charset="1" panose="020B0806030504020204"/>
      <p:regular r:id="rId17"/>
    </p:embeddedFont>
    <p:embeddedFont>
      <p:font typeface="Lato" charset="1" panose="020F0502020204030203"/>
      <p:regular r:id="rId18"/>
    </p:embeddedFont>
    <p:embeddedFont>
      <p:font typeface="Lato Bold" charset="1" panose="020F0502020204030203"/>
      <p:regular r:id="rId19"/>
    </p:embeddedFont>
    <p:embeddedFont>
      <p:font typeface="Lato Italics" charset="1" panose="020F0502020204030203"/>
      <p:regular r:id="rId20"/>
    </p:embeddedFont>
    <p:embeddedFont>
      <p:font typeface="Lato Bold Italics" charset="1" panose="020F05020202040302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2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2.png" Type="http://schemas.openxmlformats.org/officeDocument/2006/relationships/image"/><Relationship Id="rId9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2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2.png" Type="http://schemas.openxmlformats.org/officeDocument/2006/relationships/image"/><Relationship Id="rId5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>
            <a:alphaModFix amt="16000"/>
          </a:blip>
          <a:srcRect l="0" t="7865" r="0" b="786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411984" y="457917"/>
            <a:ext cx="2914799" cy="114156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4156709" y="537881"/>
            <a:ext cx="3618941" cy="98163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7346739" y="185111"/>
            <a:ext cx="3594522" cy="168717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5966179" y="7871167"/>
            <a:ext cx="1809471" cy="2173538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9139238" y="4652010"/>
            <a:ext cx="9525" cy="887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946810" y="4168543"/>
            <a:ext cx="12218061" cy="1033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57"/>
              </a:lnSpc>
            </a:pPr>
            <a:r>
              <a:rPr lang="en-US" sz="5969">
                <a:solidFill>
                  <a:srgbClr val="000000"/>
                </a:solidFill>
                <a:latin typeface="Lato Bold"/>
              </a:rPr>
              <a:t>Integrating project: Master Clinician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613936" y="5683853"/>
            <a:ext cx="5069653" cy="1376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6"/>
              </a:lnSpc>
            </a:pPr>
            <a:r>
              <a:rPr lang="en-US" sz="2597">
                <a:solidFill>
                  <a:srgbClr val="000000"/>
                </a:solidFill>
                <a:latin typeface="Lato Bold"/>
              </a:rPr>
              <a:t>TI3-3</a:t>
            </a:r>
          </a:p>
          <a:p>
            <a:pPr algn="ctr">
              <a:lnSpc>
                <a:spcPts val="3636"/>
              </a:lnSpc>
            </a:pPr>
            <a:r>
              <a:rPr lang="en-US" sz="2597">
                <a:solidFill>
                  <a:srgbClr val="000000"/>
                </a:solidFill>
                <a:latin typeface="Lato Bold"/>
              </a:rPr>
              <a:t>Meza Álvarez Juan</a:t>
            </a:r>
          </a:p>
          <a:p>
            <a:pPr algn="ctr">
              <a:lnSpc>
                <a:spcPts val="3636"/>
              </a:lnSpc>
            </a:pPr>
            <a:r>
              <a:rPr lang="en-US" sz="2597">
                <a:solidFill>
                  <a:srgbClr val="000000"/>
                </a:solidFill>
                <a:latin typeface="Lato Bold"/>
              </a:rPr>
              <a:t>Galvan Covarrubias Victor Manuel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>
            <a:alphaModFix amt="16000"/>
          </a:blip>
          <a:srcRect l="0" t="7865" r="0" b="786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07083" y="2653145"/>
            <a:ext cx="10673835" cy="2329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15"/>
              </a:lnSpc>
            </a:pPr>
            <a:r>
              <a:rPr lang="en-US" sz="8270" spc="388">
                <a:solidFill>
                  <a:srgbClr val="000000"/>
                </a:solidFill>
                <a:latin typeface="Lato Bold"/>
              </a:rPr>
              <a:t>Promotional </a:t>
            </a:r>
            <a:r>
              <a:rPr lang="en-US" sz="8270" spc="388">
                <a:solidFill>
                  <a:srgbClr val="000000"/>
                </a:solidFill>
                <a:latin typeface="Lato Bold"/>
              </a:rPr>
              <a:t>v</a:t>
            </a:r>
            <a:r>
              <a:rPr lang="en-US" sz="8270" spc="388">
                <a:solidFill>
                  <a:srgbClr val="000000"/>
                </a:solidFill>
                <a:latin typeface="Lato Bold"/>
              </a:rPr>
              <a:t>i</a:t>
            </a:r>
            <a:r>
              <a:rPr lang="en-US" sz="8270" spc="388">
                <a:solidFill>
                  <a:srgbClr val="000000"/>
                </a:solidFill>
                <a:latin typeface="Lato Bold"/>
              </a:rPr>
              <a:t>d</a:t>
            </a:r>
            <a:r>
              <a:rPr lang="en-US" sz="8270" spc="388">
                <a:solidFill>
                  <a:srgbClr val="000000"/>
                </a:solidFill>
                <a:latin typeface="Lato Bold"/>
              </a:rPr>
              <a:t>eo presentation</a:t>
            </a:r>
          </a:p>
        </p:txBody>
      </p:sp>
      <p:sp>
        <p:nvSpPr>
          <p:cNvPr name="AutoShape 3" id="3"/>
          <p:cNvSpPr/>
          <p:nvPr/>
        </p:nvSpPr>
        <p:spPr>
          <a:xfrm rot="5400000">
            <a:off x="8526939" y="6623372"/>
            <a:ext cx="1234123" cy="46815"/>
          </a:xfrm>
          <a:prstGeom prst="rect">
            <a:avLst/>
          </a:prstGeom>
          <a:solidFill>
            <a:srgbClr val="000000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28700" y="7647656"/>
            <a:ext cx="1809471" cy="217353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4986725" y="313224"/>
            <a:ext cx="3032863" cy="118780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1823059" y="228189"/>
            <a:ext cx="2711778" cy="12728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33387" y="487680"/>
            <a:ext cx="1784191" cy="967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5600">
                <a:solidFill>
                  <a:srgbClr val="000000"/>
                </a:solidFill>
                <a:latin typeface="Lato Bold"/>
              </a:rPr>
              <a:t>Index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25483" y="1942372"/>
            <a:ext cx="8655296" cy="4271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26"/>
              </a:lnSpc>
            </a:pPr>
            <a:r>
              <a:rPr lang="en-US" sz="4018">
                <a:solidFill>
                  <a:srgbClr val="000000"/>
                </a:solidFill>
                <a:latin typeface="Aileron Regular Bold"/>
              </a:rPr>
              <a:t>I</a:t>
            </a:r>
            <a:r>
              <a:rPr lang="en-US" sz="4018">
                <a:solidFill>
                  <a:srgbClr val="000000"/>
                </a:solidFill>
                <a:latin typeface="Aileron Regular Bold"/>
              </a:rPr>
              <a:t> - Introduction</a:t>
            </a:r>
          </a:p>
          <a:p>
            <a:pPr>
              <a:lnSpc>
                <a:spcPts val="5626"/>
              </a:lnSpc>
            </a:pPr>
            <a:r>
              <a:rPr lang="en-US" sz="4018">
                <a:solidFill>
                  <a:srgbClr val="000000"/>
                </a:solidFill>
                <a:latin typeface="Aileron Regular Bold"/>
              </a:rPr>
              <a:t>II - Problem statement and objective</a:t>
            </a:r>
          </a:p>
          <a:p>
            <a:pPr>
              <a:lnSpc>
                <a:spcPts val="5626"/>
              </a:lnSpc>
            </a:pPr>
            <a:r>
              <a:rPr lang="en-US" sz="4018">
                <a:solidFill>
                  <a:srgbClr val="000000"/>
                </a:solidFill>
                <a:latin typeface="Aileron Regular Bold"/>
              </a:rPr>
              <a:t>III - </a:t>
            </a:r>
            <a:r>
              <a:rPr lang="en-US" sz="4018">
                <a:solidFill>
                  <a:srgbClr val="000000"/>
                </a:solidFill>
                <a:latin typeface="Aileron Regular Bold"/>
              </a:rPr>
              <a:t> Obtained experiences</a:t>
            </a:r>
          </a:p>
          <a:p>
            <a:pPr>
              <a:lnSpc>
                <a:spcPts val="5626"/>
              </a:lnSpc>
            </a:pPr>
            <a:r>
              <a:rPr lang="en-US" sz="4018">
                <a:solidFill>
                  <a:srgbClr val="000000"/>
                </a:solidFill>
                <a:latin typeface="Aileron Regular Bold"/>
              </a:rPr>
              <a:t>IV - Technical video presentation</a:t>
            </a:r>
          </a:p>
          <a:p>
            <a:pPr>
              <a:lnSpc>
                <a:spcPts val="5626"/>
              </a:lnSpc>
            </a:pPr>
            <a:r>
              <a:rPr lang="en-US" sz="4018">
                <a:solidFill>
                  <a:srgbClr val="000000"/>
                </a:solidFill>
                <a:latin typeface="Aileron Regular Bold"/>
              </a:rPr>
              <a:t>V - Conclusion</a:t>
            </a:r>
          </a:p>
          <a:p>
            <a:pPr>
              <a:lnSpc>
                <a:spcPts val="5626"/>
              </a:lnSpc>
            </a:pPr>
            <a:r>
              <a:rPr lang="en-US" sz="4018">
                <a:solidFill>
                  <a:srgbClr val="000000"/>
                </a:solidFill>
                <a:latin typeface="Aileron Regular Bold"/>
              </a:rPr>
              <a:t>VI - Promotional video presentation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7647656"/>
            <a:ext cx="1809471" cy="217353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4986725" y="313224"/>
            <a:ext cx="3032863" cy="118780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1823059" y="228189"/>
            <a:ext cx="2711778" cy="12728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18179" y="3990266"/>
            <a:ext cx="14651642" cy="2068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13"/>
              </a:lnSpc>
            </a:pPr>
            <a:r>
              <a:rPr lang="en-US" sz="12009">
                <a:solidFill>
                  <a:srgbClr val="000000"/>
                </a:solidFill>
                <a:latin typeface="Lato Bold"/>
              </a:rPr>
              <a:t>Introduction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986725" y="313224"/>
            <a:ext cx="3032863" cy="118780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1823059" y="228189"/>
            <a:ext cx="2711778" cy="1272841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28700" y="7647656"/>
            <a:ext cx="1809471" cy="21735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11521" y="4757572"/>
            <a:ext cx="4394885" cy="686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15"/>
              </a:lnSpc>
            </a:pPr>
            <a:r>
              <a:rPr lang="en-US" sz="3939">
                <a:solidFill>
                  <a:srgbClr val="000000"/>
                </a:solidFill>
                <a:latin typeface="Lato Bold"/>
              </a:rPr>
              <a:t>Problem statement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7647656"/>
            <a:ext cx="1809471" cy="2173538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5400000">
            <a:off x="7165691" y="5354775"/>
            <a:ext cx="3956617" cy="629144"/>
            <a:chOff x="0" y="0"/>
            <a:chExt cx="3594100" cy="571500"/>
          </a:xfrm>
        </p:grpSpPr>
        <p:sp>
          <p:nvSpPr>
            <p:cNvPr name="Freeform 5" id="5"/>
            <p:cNvSpPr/>
            <p:nvPr/>
          </p:nvSpPr>
          <p:spPr>
            <a:xfrm>
              <a:off x="0" y="255270"/>
              <a:ext cx="3594100" cy="69850"/>
            </a:xfrm>
            <a:custGeom>
              <a:avLst/>
              <a:gdLst/>
              <a:ahLst/>
              <a:cxnLst/>
              <a:rect r="r" b="b" t="t" l="l"/>
              <a:pathLst>
                <a:path h="69850" w="3594100">
                  <a:moveTo>
                    <a:pt x="330327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594100" y="69850"/>
                  </a:lnTo>
                  <a:lnTo>
                    <a:pt x="3594100" y="0"/>
                  </a:lnTo>
                  <a:close/>
                </a:path>
              </a:pathLst>
            </a:custGeom>
            <a:solidFill>
              <a:srgbClr val="231F20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4986725" y="313224"/>
            <a:ext cx="3032863" cy="1187805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1823059" y="228189"/>
            <a:ext cx="2711778" cy="1272841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1823059" y="4757572"/>
            <a:ext cx="3996381" cy="686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15"/>
              </a:lnSpc>
            </a:pPr>
            <a:r>
              <a:rPr lang="en-US" sz="3939">
                <a:solidFill>
                  <a:srgbClr val="000000"/>
                </a:solidFill>
                <a:latin typeface="Lato Bold"/>
              </a:rPr>
              <a:t>Project Objective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7647656"/>
            <a:ext cx="1809471" cy="217353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3919244" y="3374014"/>
            <a:ext cx="1206566" cy="120656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5125810" y="3350332"/>
            <a:ext cx="1206566" cy="120656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6332376" y="3326651"/>
            <a:ext cx="1253929" cy="1253929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586305" y="3326651"/>
            <a:ext cx="1253929" cy="125392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1196194" y="3025997"/>
            <a:ext cx="1676702" cy="1676702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1196194" y="6052003"/>
            <a:ext cx="1803618" cy="1803618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5588775" y="6052003"/>
            <a:ext cx="1647435" cy="1647435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028700" y="697608"/>
            <a:ext cx="8907535" cy="805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04"/>
              </a:lnSpc>
            </a:pPr>
            <a:r>
              <a:rPr lang="en-US" sz="5600" spc="263">
                <a:solidFill>
                  <a:srgbClr val="000000"/>
                </a:solidFill>
                <a:latin typeface="Lato Bold"/>
              </a:rPr>
              <a:t>Obtained experiences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17178" y="4704266"/>
            <a:ext cx="3230395" cy="439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7"/>
              </a:lnSpc>
            </a:pPr>
            <a:r>
              <a:rPr lang="en-US" sz="2569">
                <a:solidFill>
                  <a:srgbClr val="000000"/>
                </a:solidFill>
                <a:latin typeface="Lato Bold"/>
              </a:rPr>
              <a:t>Overcoming adversity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700333" y="4665362"/>
            <a:ext cx="4668422" cy="478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7"/>
              </a:lnSpc>
            </a:pPr>
            <a:r>
              <a:rPr lang="en-US" sz="2762">
                <a:solidFill>
                  <a:srgbClr val="000000"/>
                </a:solidFill>
                <a:latin typeface="Lato Bold"/>
              </a:rPr>
              <a:t>Teamwork makes dreamwork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057029" y="8008326"/>
            <a:ext cx="2710927" cy="439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7"/>
              </a:lnSpc>
            </a:pPr>
            <a:r>
              <a:rPr lang="en-US" sz="2569">
                <a:solidFill>
                  <a:srgbClr val="000000"/>
                </a:solidFill>
                <a:latin typeface="Lato Bold"/>
              </a:rPr>
              <a:t>Time management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239489" y="8091953"/>
            <a:ext cx="1717027" cy="466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4"/>
              </a:lnSpc>
            </a:pPr>
            <a:r>
              <a:rPr lang="en-US" sz="2689">
                <a:solidFill>
                  <a:srgbClr val="000000"/>
                </a:solidFill>
                <a:latin typeface="Lato Bold"/>
              </a:rPr>
              <a:t>Adaptation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4986725" y="313224"/>
            <a:ext cx="3032863" cy="1187805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11823059" y="228189"/>
            <a:ext cx="2711778" cy="12728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>
            <a:alphaModFix amt="16000"/>
          </a:blip>
          <a:srcRect l="0" t="7865" r="0" b="786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07083" y="2653145"/>
            <a:ext cx="10673835" cy="2329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15"/>
              </a:lnSpc>
            </a:pPr>
            <a:r>
              <a:rPr lang="en-US" sz="8270" spc="388">
                <a:solidFill>
                  <a:srgbClr val="000000"/>
                </a:solidFill>
                <a:latin typeface="Lato Bold"/>
              </a:rPr>
              <a:t>Te</a:t>
            </a:r>
            <a:r>
              <a:rPr lang="en-US" sz="8270" spc="388">
                <a:solidFill>
                  <a:srgbClr val="000000"/>
                </a:solidFill>
                <a:latin typeface="Lato Bold"/>
              </a:rPr>
              <a:t>ch</a:t>
            </a:r>
            <a:r>
              <a:rPr lang="en-US" sz="8270" spc="388">
                <a:solidFill>
                  <a:srgbClr val="000000"/>
                </a:solidFill>
                <a:latin typeface="Lato Bold"/>
              </a:rPr>
              <a:t>ni</a:t>
            </a:r>
            <a:r>
              <a:rPr lang="en-US" sz="8270" spc="388">
                <a:solidFill>
                  <a:srgbClr val="000000"/>
                </a:solidFill>
                <a:latin typeface="Lato Bold"/>
              </a:rPr>
              <a:t>c</a:t>
            </a:r>
            <a:r>
              <a:rPr lang="en-US" sz="8270" spc="388">
                <a:solidFill>
                  <a:srgbClr val="000000"/>
                </a:solidFill>
                <a:latin typeface="Lato Bold"/>
              </a:rPr>
              <a:t>al </a:t>
            </a:r>
            <a:r>
              <a:rPr lang="en-US" sz="8270" spc="388">
                <a:solidFill>
                  <a:srgbClr val="000000"/>
                </a:solidFill>
                <a:latin typeface="Lato Bold"/>
              </a:rPr>
              <a:t>v</a:t>
            </a:r>
            <a:r>
              <a:rPr lang="en-US" sz="8270" spc="388">
                <a:solidFill>
                  <a:srgbClr val="000000"/>
                </a:solidFill>
                <a:latin typeface="Lato Bold"/>
              </a:rPr>
              <a:t>i</a:t>
            </a:r>
            <a:r>
              <a:rPr lang="en-US" sz="8270" spc="388">
                <a:solidFill>
                  <a:srgbClr val="000000"/>
                </a:solidFill>
                <a:latin typeface="Lato Bold"/>
              </a:rPr>
              <a:t>d</a:t>
            </a:r>
            <a:r>
              <a:rPr lang="en-US" sz="8270" spc="388">
                <a:solidFill>
                  <a:srgbClr val="000000"/>
                </a:solidFill>
                <a:latin typeface="Lato Bold"/>
              </a:rPr>
              <a:t>eo presentation</a:t>
            </a:r>
          </a:p>
        </p:txBody>
      </p:sp>
      <p:sp>
        <p:nvSpPr>
          <p:cNvPr name="AutoShape 3" id="3"/>
          <p:cNvSpPr/>
          <p:nvPr/>
        </p:nvSpPr>
        <p:spPr>
          <a:xfrm rot="5400000">
            <a:off x="8526939" y="6623372"/>
            <a:ext cx="1234123" cy="46815"/>
          </a:xfrm>
          <a:prstGeom prst="rect">
            <a:avLst/>
          </a:prstGeom>
          <a:solidFill>
            <a:srgbClr val="000000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28700" y="7647656"/>
            <a:ext cx="1809471" cy="217353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4986725" y="313224"/>
            <a:ext cx="3032863" cy="118780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1823059" y="228189"/>
            <a:ext cx="2711778" cy="12728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25226" y="4398621"/>
            <a:ext cx="8437548" cy="1604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290"/>
              </a:lnSpc>
            </a:pPr>
            <a:r>
              <a:rPr lang="en-US" sz="11275" spc="529">
                <a:solidFill>
                  <a:srgbClr val="000000"/>
                </a:solidFill>
                <a:latin typeface="Aileron Regular Bold"/>
              </a:rPr>
              <a:t>Conclusion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7647656"/>
            <a:ext cx="1809471" cy="217353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4986725" y="313224"/>
            <a:ext cx="3032863" cy="118780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1823059" y="228189"/>
            <a:ext cx="2711778" cy="12728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408955" y="4408146"/>
            <a:ext cx="3470091" cy="1594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290"/>
              </a:lnSpc>
            </a:pPr>
            <a:r>
              <a:rPr lang="en-US" sz="11275" spc="529">
                <a:solidFill>
                  <a:srgbClr val="000000"/>
                </a:solidFill>
                <a:latin typeface="Lato Bold"/>
              </a:rPr>
              <a:t>Q&amp;A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7647656"/>
            <a:ext cx="1809471" cy="217353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4986725" y="313224"/>
            <a:ext cx="3032863" cy="118780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1823059" y="228189"/>
            <a:ext cx="2711778" cy="12728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>
            <a:alphaModFix amt="16000"/>
          </a:blip>
          <a:srcRect l="0" t="7865" r="0" b="786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07083" y="4016986"/>
            <a:ext cx="10673835" cy="2329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15"/>
              </a:lnSpc>
            </a:pPr>
            <a:r>
              <a:rPr lang="en-US" sz="8270" spc="388">
                <a:solidFill>
                  <a:srgbClr val="000000"/>
                </a:solidFill>
                <a:latin typeface="Lato Bold"/>
              </a:rPr>
              <a:t>Thank you for your attention!</a:t>
            </a:r>
          </a:p>
        </p:txBody>
      </p:sp>
      <p:sp>
        <p:nvSpPr>
          <p:cNvPr name="AutoShape 3" id="3"/>
          <p:cNvSpPr/>
          <p:nvPr/>
        </p:nvSpPr>
        <p:spPr>
          <a:xfrm rot="5400000">
            <a:off x="8550346" y="7151409"/>
            <a:ext cx="1234123" cy="46815"/>
          </a:xfrm>
          <a:prstGeom prst="rect">
            <a:avLst/>
          </a:prstGeom>
          <a:solidFill>
            <a:srgbClr val="000000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28700" y="7647656"/>
            <a:ext cx="1809471" cy="217353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4986725" y="313224"/>
            <a:ext cx="3032863" cy="118780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1823059" y="228189"/>
            <a:ext cx="2711778" cy="12728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DAEP0FZDftc</dc:identifier>
  <dcterms:modified xsi:type="dcterms:W3CDTF">2011-08-01T06:04:30Z</dcterms:modified>
  <cp:revision>1</cp:revision>
  <dc:title>Integradora</dc:title>
</cp:coreProperties>
</file>