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</p:sldIdLst>
  <p:sldSz cx="9144000" cy="6858000" type="screen4x3"/>
  <p:notesSz cx="7010400" cy="9236075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54" d="100"/>
          <a:sy n="54" d="100"/>
        </p:scale>
        <p:origin x="1315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901B-198C-4B02-897B-048E43C4F302}" type="datetimeFigureOut">
              <a:rPr lang="es-MX" smtClean="0"/>
              <a:t>31/07/2019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D167-EA6B-4650-84BC-38926F2147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775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901B-198C-4B02-897B-048E43C4F302}" type="datetimeFigureOut">
              <a:rPr lang="es-MX" smtClean="0"/>
              <a:t>31/07/2019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D167-EA6B-4650-84BC-38926F2147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467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901B-198C-4B02-897B-048E43C4F302}" type="datetimeFigureOut">
              <a:rPr lang="es-MX" smtClean="0"/>
              <a:t>31/07/2019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D167-EA6B-4650-84BC-38926F2147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674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901B-198C-4B02-897B-048E43C4F302}" type="datetimeFigureOut">
              <a:rPr lang="es-MX" smtClean="0"/>
              <a:t>31/07/2019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D167-EA6B-4650-84BC-38926F2147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855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901B-198C-4B02-897B-048E43C4F302}" type="datetimeFigureOut">
              <a:rPr lang="es-MX" smtClean="0"/>
              <a:t>31/07/2019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D167-EA6B-4650-84BC-38926F2147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591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901B-198C-4B02-897B-048E43C4F302}" type="datetimeFigureOut">
              <a:rPr lang="es-MX" smtClean="0"/>
              <a:t>31/07/2019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D167-EA6B-4650-84BC-38926F2147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278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901B-198C-4B02-897B-048E43C4F302}" type="datetimeFigureOut">
              <a:rPr lang="es-MX" smtClean="0"/>
              <a:t>31/07/2019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D167-EA6B-4650-84BC-38926F2147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865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901B-198C-4B02-897B-048E43C4F302}" type="datetimeFigureOut">
              <a:rPr lang="es-MX" smtClean="0"/>
              <a:t>31/07/2019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D167-EA6B-4650-84BC-38926F2147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29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901B-198C-4B02-897B-048E43C4F302}" type="datetimeFigureOut">
              <a:rPr lang="es-MX" smtClean="0"/>
              <a:t>31/07/2019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D167-EA6B-4650-84BC-38926F2147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127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901B-198C-4B02-897B-048E43C4F302}" type="datetimeFigureOut">
              <a:rPr lang="es-MX" smtClean="0"/>
              <a:t>31/07/2019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D167-EA6B-4650-84BC-38926F2147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396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901B-198C-4B02-897B-048E43C4F302}" type="datetimeFigureOut">
              <a:rPr lang="es-MX" smtClean="0"/>
              <a:t>31/07/2019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D167-EA6B-4650-84BC-38926F2147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12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1901B-198C-4B02-897B-048E43C4F302}" type="datetimeFigureOut">
              <a:rPr lang="es-MX" smtClean="0"/>
              <a:t>31/07/2019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AD167-EA6B-4650-84BC-38926F2147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546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XTUNIVERSITARIA\Desktop\VINCULACION UT\LOGO DE UT con 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81237"/>
            <a:ext cx="1224784" cy="48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Imagen 4" descr="http://h.canalsonora.com/wp-content/uploads/2016/03/Logo-Sonora-unido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5" t="21111" r="6348" b="27505"/>
          <a:stretch>
            <a:fillRect/>
          </a:stretch>
        </p:blipFill>
        <p:spPr bwMode="auto">
          <a:xfrm>
            <a:off x="3962648" y="6093296"/>
            <a:ext cx="1041400" cy="30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Elipse 16"/>
          <p:cNvSpPr/>
          <p:nvPr/>
        </p:nvSpPr>
        <p:spPr>
          <a:xfrm>
            <a:off x="778823" y="14555968"/>
            <a:ext cx="6861810" cy="63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sp>
        <p:nvSpPr>
          <p:cNvPr id="18" name="Elipse 17"/>
          <p:cNvSpPr/>
          <p:nvPr/>
        </p:nvSpPr>
        <p:spPr>
          <a:xfrm>
            <a:off x="1094566" y="6377848"/>
            <a:ext cx="6861810" cy="63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971600" y="6431960"/>
            <a:ext cx="71487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San Luis Río Colorado, Sonora a ___ de agosto </a:t>
            </a:r>
            <a:r>
              <a:rPr lang="es-MX" sz="120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del </a:t>
            </a:r>
            <a:r>
              <a:rPr lang="es-MX" sz="120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2019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Imagen 19" descr="http://pg200.sec-sonora.gob.mx/cambiospersonal/sistema/images/logoOficial_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3668"/>
            <a:ext cx="3074649" cy="511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065" y="253668"/>
            <a:ext cx="1799734" cy="51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5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1741</TotalTime>
  <Words>12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EXTUNIVERSITARIA</dc:creator>
  <cp:lastModifiedBy>LAPTICS1</cp:lastModifiedBy>
  <cp:revision>300</cp:revision>
  <cp:lastPrinted>2016-08-08T18:33:44Z</cp:lastPrinted>
  <dcterms:created xsi:type="dcterms:W3CDTF">2012-06-11T16:02:47Z</dcterms:created>
  <dcterms:modified xsi:type="dcterms:W3CDTF">2019-07-31T20:27:04Z</dcterms:modified>
</cp:coreProperties>
</file>