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4" r:id="rId4"/>
    <p:sldId id="258" r:id="rId5"/>
    <p:sldId id="259" r:id="rId6"/>
    <p:sldId id="263" r:id="rId7"/>
    <p:sldId id="261" r:id="rId8"/>
    <p:sldId id="257" r:id="rId9"/>
    <p:sldId id="266" r:id="rId10"/>
    <p:sldId id="265" r:id="rId11"/>
    <p:sldId id="267"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BC2D00"/>
    <a:srgbClr val="000099"/>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MX"/>
          </a:p>
        </p:txBody>
      </p:sp>
      <p:sp>
        <p:nvSpPr>
          <p:cNvPr id="4" name="Marcador de fecha 3"/>
          <p:cNvSpPr>
            <a:spLocks noGrp="1"/>
          </p:cNvSpPr>
          <p:nvPr>
            <p:ph type="dt" sz="half" idx="10"/>
          </p:nvPr>
        </p:nvSpPr>
        <p:spPr/>
        <p:txBody>
          <a:bodyPr/>
          <a:lstStyle/>
          <a:p>
            <a:fld id="{1621A2D7-96D1-4D29-AD6C-1ABA49AA461B}" type="datetimeFigureOut">
              <a:rPr lang="es-MX" smtClean="0"/>
              <a:t>12/05/2021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09B3857-1CE0-4E43-A8B0-2E0513D40C43}" type="slidenum">
              <a:rPr lang="es-MX" smtClean="0"/>
              <a:t>‹Nº›</a:t>
            </a:fld>
            <a:endParaRPr lang="es-MX"/>
          </a:p>
        </p:txBody>
      </p:sp>
    </p:spTree>
    <p:extLst>
      <p:ext uri="{BB962C8B-B14F-4D97-AF65-F5344CB8AC3E}">
        <p14:creationId xmlns:p14="http://schemas.microsoft.com/office/powerpoint/2010/main" val="2236058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1621A2D7-96D1-4D29-AD6C-1ABA49AA461B}" type="datetimeFigureOut">
              <a:rPr lang="es-MX" smtClean="0"/>
              <a:t>12/05/2021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09B3857-1CE0-4E43-A8B0-2E0513D40C43}" type="slidenum">
              <a:rPr lang="es-MX" smtClean="0"/>
              <a:t>‹Nº›</a:t>
            </a:fld>
            <a:endParaRPr lang="es-MX"/>
          </a:p>
        </p:txBody>
      </p:sp>
    </p:spTree>
    <p:extLst>
      <p:ext uri="{BB962C8B-B14F-4D97-AF65-F5344CB8AC3E}">
        <p14:creationId xmlns:p14="http://schemas.microsoft.com/office/powerpoint/2010/main" val="507158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1621A2D7-96D1-4D29-AD6C-1ABA49AA461B}" type="datetimeFigureOut">
              <a:rPr lang="es-MX" smtClean="0"/>
              <a:t>12/05/2021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09B3857-1CE0-4E43-A8B0-2E0513D40C43}" type="slidenum">
              <a:rPr lang="es-MX" smtClean="0"/>
              <a:t>‹Nº›</a:t>
            </a:fld>
            <a:endParaRPr lang="es-MX"/>
          </a:p>
        </p:txBody>
      </p:sp>
    </p:spTree>
    <p:extLst>
      <p:ext uri="{BB962C8B-B14F-4D97-AF65-F5344CB8AC3E}">
        <p14:creationId xmlns:p14="http://schemas.microsoft.com/office/powerpoint/2010/main" val="3609386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1621A2D7-96D1-4D29-AD6C-1ABA49AA461B}" type="datetimeFigureOut">
              <a:rPr lang="es-MX" smtClean="0"/>
              <a:t>12/05/2021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09B3857-1CE0-4E43-A8B0-2E0513D40C43}" type="slidenum">
              <a:rPr lang="es-MX" smtClean="0"/>
              <a:t>‹Nº›</a:t>
            </a:fld>
            <a:endParaRPr lang="es-MX"/>
          </a:p>
        </p:txBody>
      </p:sp>
    </p:spTree>
    <p:extLst>
      <p:ext uri="{BB962C8B-B14F-4D97-AF65-F5344CB8AC3E}">
        <p14:creationId xmlns:p14="http://schemas.microsoft.com/office/powerpoint/2010/main" val="1691533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1621A2D7-96D1-4D29-AD6C-1ABA49AA461B}" type="datetimeFigureOut">
              <a:rPr lang="es-MX" smtClean="0"/>
              <a:t>12/05/2021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09B3857-1CE0-4E43-A8B0-2E0513D40C43}" type="slidenum">
              <a:rPr lang="es-MX" smtClean="0"/>
              <a:t>‹Nº›</a:t>
            </a:fld>
            <a:endParaRPr lang="es-MX"/>
          </a:p>
        </p:txBody>
      </p:sp>
    </p:spTree>
    <p:extLst>
      <p:ext uri="{BB962C8B-B14F-4D97-AF65-F5344CB8AC3E}">
        <p14:creationId xmlns:p14="http://schemas.microsoft.com/office/powerpoint/2010/main" val="2774018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1621A2D7-96D1-4D29-AD6C-1ABA49AA461B}" type="datetimeFigureOut">
              <a:rPr lang="es-MX" smtClean="0"/>
              <a:t>12/05/2021</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09B3857-1CE0-4E43-A8B0-2E0513D40C43}" type="slidenum">
              <a:rPr lang="es-MX" smtClean="0"/>
              <a:t>‹Nº›</a:t>
            </a:fld>
            <a:endParaRPr lang="es-MX"/>
          </a:p>
        </p:txBody>
      </p:sp>
    </p:spTree>
    <p:extLst>
      <p:ext uri="{BB962C8B-B14F-4D97-AF65-F5344CB8AC3E}">
        <p14:creationId xmlns:p14="http://schemas.microsoft.com/office/powerpoint/2010/main" val="1280566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1621A2D7-96D1-4D29-AD6C-1ABA49AA461B}" type="datetimeFigureOut">
              <a:rPr lang="es-MX" smtClean="0"/>
              <a:t>12/05/2021</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909B3857-1CE0-4E43-A8B0-2E0513D40C43}" type="slidenum">
              <a:rPr lang="es-MX" smtClean="0"/>
              <a:t>‹Nº›</a:t>
            </a:fld>
            <a:endParaRPr lang="es-MX"/>
          </a:p>
        </p:txBody>
      </p:sp>
    </p:spTree>
    <p:extLst>
      <p:ext uri="{BB962C8B-B14F-4D97-AF65-F5344CB8AC3E}">
        <p14:creationId xmlns:p14="http://schemas.microsoft.com/office/powerpoint/2010/main" val="2228004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1621A2D7-96D1-4D29-AD6C-1ABA49AA461B}" type="datetimeFigureOut">
              <a:rPr lang="es-MX" smtClean="0"/>
              <a:t>12/05/2021</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909B3857-1CE0-4E43-A8B0-2E0513D40C43}" type="slidenum">
              <a:rPr lang="es-MX" smtClean="0"/>
              <a:t>‹Nº›</a:t>
            </a:fld>
            <a:endParaRPr lang="es-MX"/>
          </a:p>
        </p:txBody>
      </p:sp>
    </p:spTree>
    <p:extLst>
      <p:ext uri="{BB962C8B-B14F-4D97-AF65-F5344CB8AC3E}">
        <p14:creationId xmlns:p14="http://schemas.microsoft.com/office/powerpoint/2010/main" val="476803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621A2D7-96D1-4D29-AD6C-1ABA49AA461B}" type="datetimeFigureOut">
              <a:rPr lang="es-MX" smtClean="0"/>
              <a:t>12/05/2021</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909B3857-1CE0-4E43-A8B0-2E0513D40C43}" type="slidenum">
              <a:rPr lang="es-MX" smtClean="0"/>
              <a:t>‹Nº›</a:t>
            </a:fld>
            <a:endParaRPr lang="es-MX"/>
          </a:p>
        </p:txBody>
      </p:sp>
    </p:spTree>
    <p:extLst>
      <p:ext uri="{BB962C8B-B14F-4D97-AF65-F5344CB8AC3E}">
        <p14:creationId xmlns:p14="http://schemas.microsoft.com/office/powerpoint/2010/main" val="3050928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1621A2D7-96D1-4D29-AD6C-1ABA49AA461B}" type="datetimeFigureOut">
              <a:rPr lang="es-MX" smtClean="0"/>
              <a:t>12/05/2021</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09B3857-1CE0-4E43-A8B0-2E0513D40C43}" type="slidenum">
              <a:rPr lang="es-MX" smtClean="0"/>
              <a:t>‹Nº›</a:t>
            </a:fld>
            <a:endParaRPr lang="es-MX"/>
          </a:p>
        </p:txBody>
      </p:sp>
    </p:spTree>
    <p:extLst>
      <p:ext uri="{BB962C8B-B14F-4D97-AF65-F5344CB8AC3E}">
        <p14:creationId xmlns:p14="http://schemas.microsoft.com/office/powerpoint/2010/main" val="686658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1621A2D7-96D1-4D29-AD6C-1ABA49AA461B}" type="datetimeFigureOut">
              <a:rPr lang="es-MX" smtClean="0"/>
              <a:t>12/05/2021</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09B3857-1CE0-4E43-A8B0-2E0513D40C43}" type="slidenum">
              <a:rPr lang="es-MX" smtClean="0"/>
              <a:t>‹Nº›</a:t>
            </a:fld>
            <a:endParaRPr lang="es-MX"/>
          </a:p>
        </p:txBody>
      </p:sp>
    </p:spTree>
    <p:extLst>
      <p:ext uri="{BB962C8B-B14F-4D97-AF65-F5344CB8AC3E}">
        <p14:creationId xmlns:p14="http://schemas.microsoft.com/office/powerpoint/2010/main" val="431499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1A2D7-96D1-4D29-AD6C-1ABA49AA461B}" type="datetimeFigureOut">
              <a:rPr lang="es-MX" smtClean="0"/>
              <a:t>12/05/2021</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9B3857-1CE0-4E43-A8B0-2E0513D40C43}" type="slidenum">
              <a:rPr lang="es-MX" smtClean="0"/>
              <a:t>‹Nº›</a:t>
            </a:fld>
            <a:endParaRPr lang="es-MX"/>
          </a:p>
        </p:txBody>
      </p:sp>
    </p:spTree>
    <p:extLst>
      <p:ext uri="{BB962C8B-B14F-4D97-AF65-F5344CB8AC3E}">
        <p14:creationId xmlns:p14="http://schemas.microsoft.com/office/powerpoint/2010/main" val="503828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youtube.com/watch?v=jb0xZL9vPqY" TargetMode="External"/><Relationship Id="rId3" Type="http://schemas.openxmlformats.org/officeDocument/2006/relationships/hyperlink" Target="https://www.youtube.com/watch?v=W1_IRU6zx9g" TargetMode="External"/><Relationship Id="rId7" Type="http://schemas.openxmlformats.org/officeDocument/2006/relationships/hyperlink" Target="https://www.youtube.com/watch?v=eZdyYbP-f4A&amp;t=169s" TargetMode="External"/><Relationship Id="rId12" Type="http://schemas.openxmlformats.org/officeDocument/2006/relationships/hyperlink" Target="https://avi.cuaed.unam.mx/repositorio/moodle/pluginfile.php/2670/mod_resource/content/2/contenido/index.html" TargetMode="External"/><Relationship Id="rId2" Type="http://schemas.openxmlformats.org/officeDocument/2006/relationships/hyperlink" Target="https://grammartop.com/the-future-simple-passive/#:~:text=Future%20Simple%20Passive%20is%20used,will%20be%20done%20on%20time" TargetMode="External"/><Relationship Id="rId1" Type="http://schemas.openxmlformats.org/officeDocument/2006/relationships/slideLayout" Target="../slideLayouts/slideLayout2.xml"/><Relationship Id="rId6" Type="http://schemas.openxmlformats.org/officeDocument/2006/relationships/hyperlink" Target="https://www.youtube.com/watch?v=QWzLZoIxrac" TargetMode="External"/><Relationship Id="rId11" Type="http://schemas.openxmlformats.org/officeDocument/2006/relationships/hyperlink" Target="https://www.spanishdict.com/answers/136842/lets-play-with-active-an-passive-voice-simple-future-tense" TargetMode="External"/><Relationship Id="rId5" Type="http://schemas.openxmlformats.org/officeDocument/2006/relationships/hyperlink" Target="https://www.ego4u.com/en/cram-up/grammar/passive/exercises?future-1" TargetMode="External"/><Relationship Id="rId10" Type="http://schemas.openxmlformats.org/officeDocument/2006/relationships/hyperlink" Target="https://es.liveworksheets.com/worksheets/en/English_language/Passive_voice/Passive_Voice-_Future_Simple_yb29576ic" TargetMode="External"/><Relationship Id="rId4" Type="http://schemas.openxmlformats.org/officeDocument/2006/relationships/hyperlink" Target="https://www.englishreservoir.com/es/gramatica-esencial/todas-formas-pasivas/futuro-simple/" TargetMode="External"/><Relationship Id="rId9" Type="http://schemas.openxmlformats.org/officeDocument/2006/relationships/hyperlink" Target="https://www.englisch-hilfen.de/en/exercises/active_passive/sentences_will_future.ht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5" name="Imagen 4"/>
          <p:cNvPicPr>
            <a:picLocks noChangeAspect="1"/>
          </p:cNvPicPr>
          <p:nvPr/>
        </p:nvPicPr>
        <p:blipFill>
          <a:blip r:embed="rId3"/>
          <a:stretch>
            <a:fillRect/>
          </a:stretch>
        </p:blipFill>
        <p:spPr>
          <a:xfrm>
            <a:off x="491196" y="599635"/>
            <a:ext cx="11430000" cy="5715000"/>
          </a:xfrm>
          <a:prstGeom prst="rect">
            <a:avLst/>
          </a:prstGeom>
          <a:ln>
            <a:noFill/>
          </a:ln>
          <a:effectLst>
            <a:softEdge rad="112500"/>
          </a:effectLst>
        </p:spPr>
      </p:pic>
    </p:spTree>
    <p:extLst>
      <p:ext uri="{BB962C8B-B14F-4D97-AF65-F5344CB8AC3E}">
        <p14:creationId xmlns:p14="http://schemas.microsoft.com/office/powerpoint/2010/main" val="3803633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p:cNvSpPr/>
          <p:nvPr/>
        </p:nvSpPr>
        <p:spPr>
          <a:xfrm>
            <a:off x="0" y="6089482"/>
            <a:ext cx="5460274" cy="70788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latin typeface="Arial" panose="020B0604020202020204" pitchFamily="34" charset="0"/>
                <a:cs typeface="Arial" panose="020B0604020202020204" pitchFamily="34" charset="0"/>
              </a:rPr>
              <a:t>They will not show the new film.</a:t>
            </a:r>
            <a:endParaRPr lang="es-MX" sz="2400" dirty="0">
              <a:latin typeface="Arial" panose="020B0604020202020204" pitchFamily="34" charset="0"/>
              <a:cs typeface="Arial" panose="020B0604020202020204" pitchFamily="34" charset="0"/>
            </a:endParaRPr>
          </a:p>
        </p:txBody>
      </p:sp>
      <p:sp>
        <p:nvSpPr>
          <p:cNvPr id="4" name="Rectángulo 3"/>
          <p:cNvSpPr/>
          <p:nvPr/>
        </p:nvSpPr>
        <p:spPr>
          <a:xfrm>
            <a:off x="0" y="1446552"/>
            <a:ext cx="5460274" cy="50945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latin typeface="Arial" panose="020B0604020202020204" pitchFamily="34" charset="0"/>
                <a:cs typeface="Arial" panose="020B0604020202020204" pitchFamily="34" charset="0"/>
              </a:rPr>
              <a:t>Jane will buy a new computer.</a:t>
            </a:r>
            <a:endParaRPr lang="es-MX" sz="2800" dirty="0">
              <a:latin typeface="Arial" panose="020B0604020202020204" pitchFamily="34" charset="0"/>
              <a:cs typeface="Arial" panose="020B0604020202020204" pitchFamily="34" charset="0"/>
            </a:endParaRPr>
          </a:p>
        </p:txBody>
      </p:sp>
      <p:sp>
        <p:nvSpPr>
          <p:cNvPr id="5" name="Rectángulo 4"/>
          <p:cNvSpPr/>
          <p:nvPr/>
        </p:nvSpPr>
        <p:spPr>
          <a:xfrm>
            <a:off x="6557554" y="1325563"/>
            <a:ext cx="5390606" cy="75143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a:latin typeface="Arial" panose="020B0604020202020204" pitchFamily="34" charset="0"/>
                <a:cs typeface="Arial" panose="020B0604020202020204" pitchFamily="34" charset="0"/>
              </a:rPr>
              <a:t>A new computer will be bought by Jane</a:t>
            </a:r>
            <a:endParaRPr lang="es-MX" sz="2800" dirty="0">
              <a:latin typeface="Arial" panose="020B0604020202020204" pitchFamily="34" charset="0"/>
              <a:cs typeface="Arial" panose="020B0604020202020204" pitchFamily="34" charset="0"/>
            </a:endParaRPr>
          </a:p>
        </p:txBody>
      </p:sp>
      <p:sp>
        <p:nvSpPr>
          <p:cNvPr id="6" name="Elipse 5"/>
          <p:cNvSpPr/>
          <p:nvPr/>
        </p:nvSpPr>
        <p:spPr>
          <a:xfrm>
            <a:off x="1529442" y="0"/>
            <a:ext cx="2401389" cy="1325563"/>
          </a:xfrm>
          <a:prstGeom prst="ellipse">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smtClean="0">
                <a:solidFill>
                  <a:schemeClr val="tx1"/>
                </a:solidFill>
                <a:latin typeface="Arial" panose="020B0604020202020204" pitchFamily="34" charset="0"/>
                <a:cs typeface="Arial" panose="020B0604020202020204" pitchFamily="34" charset="0"/>
              </a:rPr>
              <a:t>Active </a:t>
            </a:r>
            <a:r>
              <a:rPr lang="es-MX" sz="3600" b="1" dirty="0" err="1" smtClean="0">
                <a:solidFill>
                  <a:schemeClr val="tx1"/>
                </a:solidFill>
                <a:latin typeface="Arial" panose="020B0604020202020204" pitchFamily="34" charset="0"/>
                <a:cs typeface="Arial" panose="020B0604020202020204" pitchFamily="34" charset="0"/>
              </a:rPr>
              <a:t>Voice</a:t>
            </a:r>
            <a:endParaRPr lang="es-MX" sz="3600" b="1" dirty="0">
              <a:solidFill>
                <a:schemeClr val="tx1"/>
              </a:solidFill>
              <a:latin typeface="Arial" panose="020B0604020202020204" pitchFamily="34" charset="0"/>
              <a:cs typeface="Arial" panose="020B0604020202020204" pitchFamily="34" charset="0"/>
            </a:endParaRPr>
          </a:p>
        </p:txBody>
      </p:sp>
      <p:sp>
        <p:nvSpPr>
          <p:cNvPr id="7" name="Elipse 6"/>
          <p:cNvSpPr/>
          <p:nvPr/>
        </p:nvSpPr>
        <p:spPr>
          <a:xfrm>
            <a:off x="8010252" y="0"/>
            <a:ext cx="2485210" cy="1162594"/>
          </a:xfrm>
          <a:prstGeom prst="ellipse">
            <a:avLst/>
          </a:prstGeom>
          <a:ln w="381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MX" sz="3200" b="1" dirty="0" err="1" smtClean="0">
                <a:solidFill>
                  <a:schemeClr val="tx1"/>
                </a:solidFill>
                <a:latin typeface="Arial" panose="020B0604020202020204" pitchFamily="34" charset="0"/>
                <a:cs typeface="Arial" panose="020B0604020202020204" pitchFamily="34" charset="0"/>
              </a:rPr>
              <a:t>Passive</a:t>
            </a:r>
            <a:r>
              <a:rPr lang="es-MX" sz="3200" b="1" dirty="0" smtClean="0">
                <a:solidFill>
                  <a:schemeClr val="tx1"/>
                </a:solidFill>
                <a:latin typeface="Arial" panose="020B0604020202020204" pitchFamily="34" charset="0"/>
                <a:cs typeface="Arial" panose="020B0604020202020204" pitchFamily="34" charset="0"/>
              </a:rPr>
              <a:t> </a:t>
            </a:r>
            <a:r>
              <a:rPr lang="es-MX" sz="3200" b="1" dirty="0" err="1" smtClean="0">
                <a:solidFill>
                  <a:schemeClr val="tx1"/>
                </a:solidFill>
                <a:latin typeface="Arial" panose="020B0604020202020204" pitchFamily="34" charset="0"/>
                <a:cs typeface="Arial" panose="020B0604020202020204" pitchFamily="34" charset="0"/>
              </a:rPr>
              <a:t>Voice</a:t>
            </a:r>
            <a:endParaRPr lang="es-MX" sz="3200" b="1" dirty="0">
              <a:solidFill>
                <a:schemeClr val="tx1"/>
              </a:solidFill>
              <a:latin typeface="Arial" panose="020B0604020202020204" pitchFamily="34" charset="0"/>
              <a:cs typeface="Arial" panose="020B0604020202020204" pitchFamily="34" charset="0"/>
            </a:endParaRPr>
          </a:p>
        </p:txBody>
      </p:sp>
      <p:sp>
        <p:nvSpPr>
          <p:cNvPr id="8" name="Rectángulo 7"/>
          <p:cNvSpPr/>
          <p:nvPr/>
        </p:nvSpPr>
        <p:spPr>
          <a:xfrm>
            <a:off x="0" y="2369661"/>
            <a:ext cx="5460274" cy="7915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latin typeface="Arial" panose="020B0604020202020204" pitchFamily="34" charset="0"/>
                <a:cs typeface="Arial" panose="020B0604020202020204" pitchFamily="34" charset="0"/>
              </a:rPr>
              <a:t>Millions of people will visit the museum.</a:t>
            </a:r>
            <a:endParaRPr lang="es-MX" sz="2800" dirty="0">
              <a:latin typeface="Arial" panose="020B0604020202020204" pitchFamily="34" charset="0"/>
              <a:cs typeface="Arial" panose="020B0604020202020204" pitchFamily="34" charset="0"/>
            </a:endParaRPr>
          </a:p>
        </p:txBody>
      </p:sp>
      <p:sp>
        <p:nvSpPr>
          <p:cNvPr id="9" name="Rectángulo 8"/>
          <p:cNvSpPr/>
          <p:nvPr/>
        </p:nvSpPr>
        <p:spPr>
          <a:xfrm>
            <a:off x="6557554" y="2369661"/>
            <a:ext cx="5390606" cy="75143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a:latin typeface="Arial" panose="020B0604020202020204" pitchFamily="34" charset="0"/>
                <a:cs typeface="Arial" panose="020B0604020202020204" pitchFamily="34" charset="0"/>
              </a:rPr>
              <a:t>The museum will be visited by millions of people</a:t>
            </a:r>
            <a:endParaRPr lang="es-MX" sz="2800" dirty="0">
              <a:latin typeface="Arial" panose="020B0604020202020204" pitchFamily="34" charset="0"/>
              <a:cs typeface="Arial" panose="020B0604020202020204" pitchFamily="34" charset="0"/>
            </a:endParaRPr>
          </a:p>
        </p:txBody>
      </p:sp>
      <p:sp>
        <p:nvSpPr>
          <p:cNvPr id="10" name="Rectángulo 9"/>
          <p:cNvSpPr/>
          <p:nvPr/>
        </p:nvSpPr>
        <p:spPr>
          <a:xfrm>
            <a:off x="0" y="3423398"/>
            <a:ext cx="5460274" cy="57383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MX" sz="2800">
                <a:latin typeface="Arial" panose="020B0604020202020204" pitchFamily="34" charset="0"/>
                <a:cs typeface="Arial" panose="020B0604020202020204" pitchFamily="34" charset="0"/>
              </a:rPr>
              <a:t>He won't see Sue</a:t>
            </a:r>
            <a:endParaRPr lang="es-MX" sz="2800" dirty="0">
              <a:latin typeface="Arial" panose="020B0604020202020204" pitchFamily="34" charset="0"/>
              <a:cs typeface="Arial" panose="020B0604020202020204" pitchFamily="34" charset="0"/>
            </a:endParaRPr>
          </a:p>
        </p:txBody>
      </p:sp>
      <p:sp>
        <p:nvSpPr>
          <p:cNvPr id="11" name="Rectángulo 10"/>
          <p:cNvSpPr/>
          <p:nvPr/>
        </p:nvSpPr>
        <p:spPr>
          <a:xfrm>
            <a:off x="6557554" y="3413759"/>
            <a:ext cx="5390606" cy="5834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a:latin typeface="Arial" panose="020B0604020202020204" pitchFamily="34" charset="0"/>
                <a:cs typeface="Arial" panose="020B0604020202020204" pitchFamily="34" charset="0"/>
              </a:rPr>
              <a:t>Sue </a:t>
            </a:r>
            <a:r>
              <a:rPr lang="en-US" sz="2800" dirty="0" smtClean="0">
                <a:latin typeface="Arial" panose="020B0604020202020204" pitchFamily="34" charset="0"/>
                <a:cs typeface="Arial" panose="020B0604020202020204" pitchFamily="34" charset="0"/>
              </a:rPr>
              <a:t>won’t </a:t>
            </a:r>
            <a:r>
              <a:rPr lang="en-US" sz="2800" dirty="0">
                <a:latin typeface="Arial" panose="020B0604020202020204" pitchFamily="34" charset="0"/>
                <a:cs typeface="Arial" panose="020B0604020202020204" pitchFamily="34" charset="0"/>
              </a:rPr>
              <a:t>be seen by him.</a:t>
            </a:r>
            <a:endParaRPr lang="es-MX" sz="2800" dirty="0">
              <a:latin typeface="Arial" panose="020B0604020202020204" pitchFamily="34" charset="0"/>
              <a:cs typeface="Arial" panose="020B0604020202020204" pitchFamily="34" charset="0"/>
            </a:endParaRPr>
          </a:p>
        </p:txBody>
      </p:sp>
      <p:sp>
        <p:nvSpPr>
          <p:cNvPr id="12" name="Rectángulo 11"/>
          <p:cNvSpPr/>
          <p:nvPr/>
        </p:nvSpPr>
        <p:spPr>
          <a:xfrm>
            <a:off x="-46972" y="993391"/>
            <a:ext cx="526106" cy="707886"/>
          </a:xfrm>
          <a:prstGeom prst="rect">
            <a:avLst/>
          </a:prstGeom>
          <a:noFill/>
        </p:spPr>
        <p:txBody>
          <a:bodyPr wrap="none" lIns="91440" tIns="45720" rIns="91440" bIns="45720">
            <a:spAutoFit/>
          </a:bodyPr>
          <a:lstStyle/>
          <a:p>
            <a:pPr algn="ctr"/>
            <a:r>
              <a:rPr lang="es-ES" sz="4000" dirty="0">
                <a:ln w="0"/>
                <a:effectLst>
                  <a:outerShdw blurRad="38100" dist="19050" dir="2700000" algn="tl" rotWithShape="0">
                    <a:schemeClr val="dk1">
                      <a:alpha val="40000"/>
                    </a:schemeClr>
                  </a:outerShdw>
                </a:effectLst>
                <a:latin typeface="Arial Black" panose="020B0A04020102020204" pitchFamily="34" charset="0"/>
              </a:rPr>
              <a:t>1</a:t>
            </a:r>
            <a:endParaRPr lang="es-ES" sz="4000" b="0"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3" name="Rectángulo 12"/>
          <p:cNvSpPr/>
          <p:nvPr/>
        </p:nvSpPr>
        <p:spPr>
          <a:xfrm>
            <a:off x="-46972" y="1956003"/>
            <a:ext cx="526106" cy="707886"/>
          </a:xfrm>
          <a:prstGeom prst="rect">
            <a:avLst/>
          </a:prstGeom>
          <a:noFill/>
        </p:spPr>
        <p:txBody>
          <a:bodyPr wrap="none" lIns="91440" tIns="45720" rIns="91440" bIns="45720">
            <a:spAutoFit/>
          </a:bodyPr>
          <a:lstStyle/>
          <a:p>
            <a:pPr algn="ctr"/>
            <a:r>
              <a:rPr lang="es-ES" sz="4000" dirty="0" smtClean="0">
                <a:ln w="0"/>
                <a:effectLst>
                  <a:outerShdw blurRad="38100" dist="19050" dir="2700000" algn="tl" rotWithShape="0">
                    <a:schemeClr val="dk1">
                      <a:alpha val="40000"/>
                    </a:schemeClr>
                  </a:outerShdw>
                </a:effectLst>
                <a:latin typeface="Arial Black" panose="020B0A04020102020204" pitchFamily="34" charset="0"/>
              </a:rPr>
              <a:t>2</a:t>
            </a:r>
            <a:endParaRPr lang="es-ES" sz="4000" b="0"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4" name="Rectángulo 13"/>
          <p:cNvSpPr/>
          <p:nvPr/>
        </p:nvSpPr>
        <p:spPr>
          <a:xfrm>
            <a:off x="-38101" y="3121092"/>
            <a:ext cx="526106" cy="707886"/>
          </a:xfrm>
          <a:prstGeom prst="rect">
            <a:avLst/>
          </a:prstGeom>
          <a:noFill/>
        </p:spPr>
        <p:txBody>
          <a:bodyPr wrap="none" lIns="91440" tIns="45720" rIns="91440" bIns="45720">
            <a:spAutoFit/>
          </a:bodyPr>
          <a:lstStyle/>
          <a:p>
            <a:pPr algn="ctr"/>
            <a:r>
              <a:rPr lang="es-ES" sz="4000" dirty="0" smtClean="0">
                <a:ln w="0"/>
                <a:effectLst>
                  <a:outerShdw blurRad="38100" dist="19050" dir="2700000" algn="tl" rotWithShape="0">
                    <a:schemeClr val="dk1">
                      <a:alpha val="40000"/>
                    </a:schemeClr>
                  </a:outerShdw>
                </a:effectLst>
                <a:latin typeface="Arial Black" panose="020B0A04020102020204" pitchFamily="34" charset="0"/>
              </a:rPr>
              <a:t>3</a:t>
            </a:r>
            <a:endParaRPr lang="es-ES" sz="4000" b="0"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5" name="Rectángulo 14"/>
          <p:cNvSpPr/>
          <p:nvPr/>
        </p:nvSpPr>
        <p:spPr>
          <a:xfrm>
            <a:off x="0" y="4286180"/>
            <a:ext cx="5460274" cy="7691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latin typeface="Arial" panose="020B0604020202020204" pitchFamily="34" charset="0"/>
                <a:cs typeface="Arial" panose="020B0604020202020204" pitchFamily="34" charset="0"/>
              </a:rPr>
              <a:t>Her boyfriend will install </a:t>
            </a:r>
            <a:r>
              <a:rPr lang="en-US" sz="2800" dirty="0" smtClean="0">
                <a:latin typeface="Arial" panose="020B0604020202020204" pitchFamily="34" charset="0"/>
                <a:cs typeface="Arial" panose="020B0604020202020204" pitchFamily="34" charset="0"/>
              </a:rPr>
              <a:t>it.</a:t>
            </a:r>
            <a:endParaRPr lang="es-MX" sz="2800" dirty="0">
              <a:latin typeface="Arial" panose="020B0604020202020204" pitchFamily="34" charset="0"/>
              <a:cs typeface="Arial" panose="020B0604020202020204" pitchFamily="34" charset="0"/>
            </a:endParaRPr>
          </a:p>
        </p:txBody>
      </p:sp>
      <p:sp>
        <p:nvSpPr>
          <p:cNvPr id="16" name="Rectángulo 15"/>
          <p:cNvSpPr/>
          <p:nvPr/>
        </p:nvSpPr>
        <p:spPr>
          <a:xfrm>
            <a:off x="6557554" y="4315096"/>
            <a:ext cx="5390606" cy="7402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a:latin typeface="Arial" panose="020B0604020202020204" pitchFamily="34" charset="0"/>
                <a:cs typeface="Arial" panose="020B0604020202020204" pitchFamily="34" charset="0"/>
              </a:rPr>
              <a:t>It will be installed by her boyfriend</a:t>
            </a:r>
            <a:endParaRPr lang="es-MX" sz="2800" dirty="0">
              <a:latin typeface="Arial" panose="020B0604020202020204" pitchFamily="34" charset="0"/>
              <a:cs typeface="Arial" panose="020B0604020202020204" pitchFamily="34" charset="0"/>
            </a:endParaRPr>
          </a:p>
        </p:txBody>
      </p:sp>
      <p:sp>
        <p:nvSpPr>
          <p:cNvPr id="17" name="Rectángulo 16"/>
          <p:cNvSpPr/>
          <p:nvPr/>
        </p:nvSpPr>
        <p:spPr>
          <a:xfrm>
            <a:off x="-38101" y="4073747"/>
            <a:ext cx="526106" cy="707886"/>
          </a:xfrm>
          <a:prstGeom prst="rect">
            <a:avLst/>
          </a:prstGeom>
          <a:noFill/>
        </p:spPr>
        <p:txBody>
          <a:bodyPr wrap="none" lIns="91440" tIns="45720" rIns="91440" bIns="45720">
            <a:spAutoFit/>
          </a:bodyPr>
          <a:lstStyle/>
          <a:p>
            <a:pPr algn="ctr"/>
            <a:r>
              <a:rPr lang="es-ES" sz="4000" dirty="0">
                <a:ln w="0"/>
                <a:effectLst>
                  <a:outerShdw blurRad="38100" dist="19050" dir="2700000" algn="tl" rotWithShape="0">
                    <a:schemeClr val="dk1">
                      <a:alpha val="40000"/>
                    </a:schemeClr>
                  </a:outerShdw>
                </a:effectLst>
                <a:latin typeface="Arial Black" panose="020B0A04020102020204" pitchFamily="34" charset="0"/>
              </a:rPr>
              <a:t>4</a:t>
            </a:r>
            <a:endParaRPr lang="es-ES" sz="4000" b="0"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8" name="Rectángulo 17"/>
          <p:cNvSpPr/>
          <p:nvPr/>
        </p:nvSpPr>
        <p:spPr>
          <a:xfrm>
            <a:off x="0" y="5320336"/>
            <a:ext cx="5460274" cy="49545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a:latin typeface="Arial" panose="020B0604020202020204" pitchFamily="34" charset="0"/>
                <a:cs typeface="Arial" panose="020B0604020202020204" pitchFamily="34" charset="0"/>
              </a:rPr>
              <a:t>You will not do it.</a:t>
            </a:r>
            <a:endParaRPr lang="es-MX" sz="2800" dirty="0">
              <a:latin typeface="Arial" panose="020B0604020202020204" pitchFamily="34" charset="0"/>
              <a:cs typeface="Arial" panose="020B0604020202020204" pitchFamily="34" charset="0"/>
            </a:endParaRPr>
          </a:p>
        </p:txBody>
      </p:sp>
      <p:sp>
        <p:nvSpPr>
          <p:cNvPr id="19" name="Rectángulo 18"/>
          <p:cNvSpPr/>
          <p:nvPr/>
        </p:nvSpPr>
        <p:spPr>
          <a:xfrm>
            <a:off x="0" y="5070579"/>
            <a:ext cx="526106" cy="707886"/>
          </a:xfrm>
          <a:prstGeom prst="rect">
            <a:avLst/>
          </a:prstGeom>
          <a:noFill/>
        </p:spPr>
        <p:txBody>
          <a:bodyPr wrap="none" lIns="91440" tIns="45720" rIns="91440" bIns="45720">
            <a:spAutoFit/>
          </a:bodyPr>
          <a:lstStyle/>
          <a:p>
            <a:pPr algn="ctr"/>
            <a:r>
              <a:rPr lang="es-ES" sz="4000" dirty="0" smtClean="0">
                <a:ln w="0"/>
                <a:effectLst>
                  <a:outerShdw blurRad="38100" dist="19050" dir="2700000" algn="tl" rotWithShape="0">
                    <a:schemeClr val="dk1">
                      <a:alpha val="40000"/>
                    </a:schemeClr>
                  </a:outerShdw>
                </a:effectLst>
                <a:latin typeface="Arial Black" panose="020B0A04020102020204" pitchFamily="34" charset="0"/>
              </a:rPr>
              <a:t>5</a:t>
            </a:r>
            <a:endParaRPr lang="es-ES" sz="4000" b="0"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20" name="Rectángulo 19"/>
          <p:cNvSpPr/>
          <p:nvPr/>
        </p:nvSpPr>
        <p:spPr>
          <a:xfrm>
            <a:off x="0" y="6089481"/>
            <a:ext cx="526106" cy="707886"/>
          </a:xfrm>
          <a:prstGeom prst="rect">
            <a:avLst/>
          </a:prstGeom>
          <a:noFill/>
        </p:spPr>
        <p:txBody>
          <a:bodyPr wrap="none" lIns="91440" tIns="45720" rIns="91440" bIns="45720">
            <a:spAutoFit/>
          </a:bodyPr>
          <a:lstStyle/>
          <a:p>
            <a:pPr algn="ctr"/>
            <a:r>
              <a:rPr lang="es-ES" sz="4000" dirty="0" smtClean="0">
                <a:ln w="0"/>
                <a:effectLst>
                  <a:outerShdw blurRad="38100" dist="19050" dir="2700000" algn="tl" rotWithShape="0">
                    <a:schemeClr val="dk1">
                      <a:alpha val="40000"/>
                    </a:schemeClr>
                  </a:outerShdw>
                </a:effectLst>
                <a:latin typeface="Arial Black" panose="020B0A04020102020204" pitchFamily="34" charset="0"/>
              </a:rPr>
              <a:t>6</a:t>
            </a:r>
            <a:endParaRPr lang="es-ES" sz="4000" b="0"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22" name="Rectángulo 21"/>
          <p:cNvSpPr/>
          <p:nvPr/>
        </p:nvSpPr>
        <p:spPr>
          <a:xfrm>
            <a:off x="6557554" y="5283012"/>
            <a:ext cx="5390606" cy="49545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a:latin typeface="Arial" panose="020B0604020202020204" pitchFamily="34" charset="0"/>
                <a:cs typeface="Arial" panose="020B0604020202020204" pitchFamily="34" charset="0"/>
              </a:rPr>
              <a:t>It will not be done by you.</a:t>
            </a:r>
            <a:endParaRPr lang="es-MX" sz="2800" dirty="0">
              <a:latin typeface="Arial" panose="020B0604020202020204" pitchFamily="34" charset="0"/>
              <a:cs typeface="Arial" panose="020B0604020202020204" pitchFamily="34" charset="0"/>
            </a:endParaRPr>
          </a:p>
        </p:txBody>
      </p:sp>
      <p:sp>
        <p:nvSpPr>
          <p:cNvPr id="23" name="Rectángulo 22"/>
          <p:cNvSpPr/>
          <p:nvPr/>
        </p:nvSpPr>
        <p:spPr>
          <a:xfrm>
            <a:off x="6426926" y="6089482"/>
            <a:ext cx="5521234" cy="63232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latin typeface="Arial" panose="020B0604020202020204" pitchFamily="34" charset="0"/>
                <a:cs typeface="Arial" panose="020B0604020202020204" pitchFamily="34" charset="0"/>
              </a:rPr>
              <a:t>The new film will not be shown by them.</a:t>
            </a:r>
            <a:endParaRPr lang="es-MX"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544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ppt_x"/>
                                          </p:val>
                                        </p:tav>
                                        <p:tav tm="100000">
                                          <p:val>
                                            <p:strVal val="#ppt_x"/>
                                          </p:val>
                                        </p:tav>
                                      </p:tavLst>
                                    </p:anim>
                                    <p:anim calcmode="lin" valueType="num">
                                      <p:cBhvr additive="base">
                                        <p:cTn id="3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1" grpId="0" animBg="1"/>
      <p:bldP spid="16" grpId="0" animBg="1"/>
      <p:bldP spid="22" grpId="0" animBg="1"/>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p:cNvSpPr/>
          <p:nvPr/>
        </p:nvSpPr>
        <p:spPr>
          <a:xfrm>
            <a:off x="0" y="6089482"/>
            <a:ext cx="5460274" cy="70788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a:latin typeface="Arial" panose="020B0604020202020204" pitchFamily="34" charset="0"/>
                <a:cs typeface="Arial" panose="020B0604020202020204" pitchFamily="34" charset="0"/>
              </a:rPr>
              <a:t>We shall not betray our country.</a:t>
            </a:r>
            <a:endParaRPr lang="es-MX" sz="2400" dirty="0">
              <a:latin typeface="Arial" panose="020B0604020202020204" pitchFamily="34" charset="0"/>
              <a:cs typeface="Arial" panose="020B0604020202020204" pitchFamily="34" charset="0"/>
            </a:endParaRPr>
          </a:p>
        </p:txBody>
      </p:sp>
      <p:sp>
        <p:nvSpPr>
          <p:cNvPr id="4" name="Rectángulo 3"/>
          <p:cNvSpPr/>
          <p:nvPr/>
        </p:nvSpPr>
        <p:spPr>
          <a:xfrm>
            <a:off x="0" y="1446552"/>
            <a:ext cx="5460274" cy="50945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a:latin typeface="Arial" panose="020B0604020202020204" pitchFamily="34" charset="0"/>
                <a:cs typeface="Arial" panose="020B0604020202020204" pitchFamily="34" charset="0"/>
              </a:rPr>
              <a:t>They will not ask him.</a:t>
            </a:r>
            <a:endParaRPr lang="es-MX" sz="2800" dirty="0">
              <a:latin typeface="Arial" panose="020B0604020202020204" pitchFamily="34" charset="0"/>
              <a:cs typeface="Arial" panose="020B0604020202020204" pitchFamily="34" charset="0"/>
            </a:endParaRPr>
          </a:p>
        </p:txBody>
      </p:sp>
      <p:sp>
        <p:nvSpPr>
          <p:cNvPr id="5" name="Rectángulo 4"/>
          <p:cNvSpPr/>
          <p:nvPr/>
        </p:nvSpPr>
        <p:spPr>
          <a:xfrm>
            <a:off x="6557554" y="1325563"/>
            <a:ext cx="5390606" cy="75143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a:latin typeface="Arial" panose="020B0604020202020204" pitchFamily="34" charset="0"/>
                <a:cs typeface="Arial" panose="020B0604020202020204" pitchFamily="34" charset="0"/>
              </a:rPr>
              <a:t>He will not be asked by </a:t>
            </a:r>
            <a:r>
              <a:rPr lang="en-US" sz="2800" dirty="0" smtClean="0">
                <a:latin typeface="Arial" panose="020B0604020202020204" pitchFamily="34" charset="0"/>
                <a:cs typeface="Arial" panose="020B0604020202020204" pitchFamily="34" charset="0"/>
              </a:rPr>
              <a:t>them.</a:t>
            </a:r>
            <a:endParaRPr lang="es-MX" sz="2800" dirty="0">
              <a:latin typeface="Arial" panose="020B0604020202020204" pitchFamily="34" charset="0"/>
              <a:cs typeface="Arial" panose="020B0604020202020204" pitchFamily="34" charset="0"/>
            </a:endParaRPr>
          </a:p>
        </p:txBody>
      </p:sp>
      <p:sp>
        <p:nvSpPr>
          <p:cNvPr id="6" name="Elipse 5"/>
          <p:cNvSpPr/>
          <p:nvPr/>
        </p:nvSpPr>
        <p:spPr>
          <a:xfrm>
            <a:off x="1529442" y="0"/>
            <a:ext cx="2401389" cy="1325563"/>
          </a:xfrm>
          <a:prstGeom prst="ellipse">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smtClean="0">
                <a:solidFill>
                  <a:schemeClr val="tx1"/>
                </a:solidFill>
                <a:latin typeface="Arial" panose="020B0604020202020204" pitchFamily="34" charset="0"/>
                <a:cs typeface="Arial" panose="020B0604020202020204" pitchFamily="34" charset="0"/>
              </a:rPr>
              <a:t>Active </a:t>
            </a:r>
            <a:r>
              <a:rPr lang="es-MX" sz="3600" b="1" dirty="0" err="1" smtClean="0">
                <a:solidFill>
                  <a:schemeClr val="tx1"/>
                </a:solidFill>
                <a:latin typeface="Arial" panose="020B0604020202020204" pitchFamily="34" charset="0"/>
                <a:cs typeface="Arial" panose="020B0604020202020204" pitchFamily="34" charset="0"/>
              </a:rPr>
              <a:t>Voice</a:t>
            </a:r>
            <a:endParaRPr lang="es-MX" sz="3600" b="1" dirty="0">
              <a:solidFill>
                <a:schemeClr val="tx1"/>
              </a:solidFill>
              <a:latin typeface="Arial" panose="020B0604020202020204" pitchFamily="34" charset="0"/>
              <a:cs typeface="Arial" panose="020B0604020202020204" pitchFamily="34" charset="0"/>
            </a:endParaRPr>
          </a:p>
        </p:txBody>
      </p:sp>
      <p:sp>
        <p:nvSpPr>
          <p:cNvPr id="7" name="Elipse 6"/>
          <p:cNvSpPr/>
          <p:nvPr/>
        </p:nvSpPr>
        <p:spPr>
          <a:xfrm>
            <a:off x="8010252" y="0"/>
            <a:ext cx="2485210" cy="1162594"/>
          </a:xfrm>
          <a:prstGeom prst="ellipse">
            <a:avLst/>
          </a:prstGeom>
          <a:ln w="381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MX" sz="3200" b="1" dirty="0" err="1" smtClean="0">
                <a:solidFill>
                  <a:schemeClr val="tx1"/>
                </a:solidFill>
                <a:latin typeface="Arial" panose="020B0604020202020204" pitchFamily="34" charset="0"/>
                <a:cs typeface="Arial" panose="020B0604020202020204" pitchFamily="34" charset="0"/>
              </a:rPr>
              <a:t>Passive</a:t>
            </a:r>
            <a:r>
              <a:rPr lang="es-MX" sz="3200" b="1" dirty="0" smtClean="0">
                <a:solidFill>
                  <a:schemeClr val="tx1"/>
                </a:solidFill>
                <a:latin typeface="Arial" panose="020B0604020202020204" pitchFamily="34" charset="0"/>
                <a:cs typeface="Arial" panose="020B0604020202020204" pitchFamily="34" charset="0"/>
              </a:rPr>
              <a:t> </a:t>
            </a:r>
            <a:r>
              <a:rPr lang="es-MX" sz="3200" b="1" dirty="0" err="1" smtClean="0">
                <a:solidFill>
                  <a:schemeClr val="tx1"/>
                </a:solidFill>
                <a:latin typeface="Arial" panose="020B0604020202020204" pitchFamily="34" charset="0"/>
                <a:cs typeface="Arial" panose="020B0604020202020204" pitchFamily="34" charset="0"/>
              </a:rPr>
              <a:t>Voice</a:t>
            </a:r>
            <a:endParaRPr lang="es-MX" sz="3200" b="1" dirty="0">
              <a:solidFill>
                <a:schemeClr val="tx1"/>
              </a:solidFill>
              <a:latin typeface="Arial" panose="020B0604020202020204" pitchFamily="34" charset="0"/>
              <a:cs typeface="Arial" panose="020B0604020202020204" pitchFamily="34" charset="0"/>
            </a:endParaRPr>
          </a:p>
        </p:txBody>
      </p:sp>
      <p:sp>
        <p:nvSpPr>
          <p:cNvPr id="8" name="Rectángulo 7"/>
          <p:cNvSpPr/>
          <p:nvPr/>
        </p:nvSpPr>
        <p:spPr>
          <a:xfrm>
            <a:off x="0" y="2369661"/>
            <a:ext cx="5460274" cy="7915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latin typeface="Arial" panose="020B0604020202020204" pitchFamily="34" charset="0"/>
                <a:cs typeface="Arial" panose="020B0604020202020204" pitchFamily="34" charset="0"/>
              </a:rPr>
              <a:t>Will the company employ a new worker</a:t>
            </a:r>
            <a:r>
              <a:rPr lang="en-US" sz="2800" dirty="0" smtClean="0">
                <a:latin typeface="Arial" panose="020B0604020202020204" pitchFamily="34" charset="0"/>
                <a:cs typeface="Arial" panose="020B0604020202020204" pitchFamily="34" charset="0"/>
              </a:rPr>
              <a:t>?</a:t>
            </a:r>
            <a:endParaRPr lang="es-MX" sz="2800" dirty="0">
              <a:latin typeface="Arial" panose="020B0604020202020204" pitchFamily="34" charset="0"/>
              <a:cs typeface="Arial" panose="020B0604020202020204" pitchFamily="34" charset="0"/>
            </a:endParaRPr>
          </a:p>
        </p:txBody>
      </p:sp>
      <p:sp>
        <p:nvSpPr>
          <p:cNvPr id="9" name="Rectángulo 8"/>
          <p:cNvSpPr/>
          <p:nvPr/>
        </p:nvSpPr>
        <p:spPr>
          <a:xfrm>
            <a:off x="6557554" y="2369661"/>
            <a:ext cx="5390606" cy="75143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a:latin typeface="Arial" panose="020B0604020202020204" pitchFamily="34" charset="0"/>
                <a:cs typeface="Arial" panose="020B0604020202020204" pitchFamily="34" charset="0"/>
              </a:rPr>
              <a:t>Will a new worker be employed by the company?</a:t>
            </a:r>
            <a:endParaRPr lang="es-MX" sz="2800" dirty="0">
              <a:latin typeface="Arial" panose="020B0604020202020204" pitchFamily="34" charset="0"/>
              <a:cs typeface="Arial" panose="020B0604020202020204" pitchFamily="34" charset="0"/>
            </a:endParaRPr>
          </a:p>
        </p:txBody>
      </p:sp>
      <p:sp>
        <p:nvSpPr>
          <p:cNvPr id="10" name="Rectángulo 9"/>
          <p:cNvSpPr/>
          <p:nvPr/>
        </p:nvSpPr>
        <p:spPr>
          <a:xfrm>
            <a:off x="0" y="3350157"/>
            <a:ext cx="5460274" cy="752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a:latin typeface="Arial" panose="020B0604020202020204" pitchFamily="34" charset="0"/>
                <a:cs typeface="Arial" panose="020B0604020202020204" pitchFamily="34" charset="0"/>
              </a:rPr>
              <a:t>Will the plumber repair the shower?</a:t>
            </a:r>
            <a:endParaRPr lang="es-MX" sz="2800" dirty="0">
              <a:latin typeface="Arial" panose="020B0604020202020204" pitchFamily="34" charset="0"/>
              <a:cs typeface="Arial" panose="020B0604020202020204" pitchFamily="34" charset="0"/>
            </a:endParaRPr>
          </a:p>
        </p:txBody>
      </p:sp>
      <p:sp>
        <p:nvSpPr>
          <p:cNvPr id="11" name="Rectángulo 10"/>
          <p:cNvSpPr/>
          <p:nvPr/>
        </p:nvSpPr>
        <p:spPr>
          <a:xfrm>
            <a:off x="6557554" y="3413759"/>
            <a:ext cx="5390606" cy="68891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a:latin typeface="Arial" panose="020B0604020202020204" pitchFamily="34" charset="0"/>
                <a:cs typeface="Arial" panose="020B0604020202020204" pitchFamily="34" charset="0"/>
              </a:rPr>
              <a:t>Will the shower be repaired by the </a:t>
            </a:r>
            <a:r>
              <a:rPr lang="en-US" sz="2800" dirty="0" smtClean="0">
                <a:latin typeface="Arial" panose="020B0604020202020204" pitchFamily="34" charset="0"/>
                <a:cs typeface="Arial" panose="020B0604020202020204" pitchFamily="34" charset="0"/>
              </a:rPr>
              <a:t>plumber?</a:t>
            </a:r>
            <a:endParaRPr lang="es-MX" sz="2800" dirty="0">
              <a:latin typeface="Arial" panose="020B0604020202020204" pitchFamily="34" charset="0"/>
              <a:cs typeface="Arial" panose="020B0604020202020204" pitchFamily="34" charset="0"/>
            </a:endParaRPr>
          </a:p>
        </p:txBody>
      </p:sp>
      <p:sp>
        <p:nvSpPr>
          <p:cNvPr id="12" name="Rectángulo 11"/>
          <p:cNvSpPr/>
          <p:nvPr/>
        </p:nvSpPr>
        <p:spPr>
          <a:xfrm>
            <a:off x="-46972" y="993391"/>
            <a:ext cx="526106" cy="707886"/>
          </a:xfrm>
          <a:prstGeom prst="rect">
            <a:avLst/>
          </a:prstGeom>
          <a:noFill/>
        </p:spPr>
        <p:txBody>
          <a:bodyPr wrap="none" lIns="91440" tIns="45720" rIns="91440" bIns="45720">
            <a:spAutoFit/>
          </a:bodyPr>
          <a:lstStyle/>
          <a:p>
            <a:pPr algn="ctr"/>
            <a:r>
              <a:rPr lang="es-ES" sz="4000" dirty="0">
                <a:ln w="0"/>
                <a:effectLst>
                  <a:outerShdw blurRad="38100" dist="19050" dir="2700000" algn="tl" rotWithShape="0">
                    <a:schemeClr val="dk1">
                      <a:alpha val="40000"/>
                    </a:schemeClr>
                  </a:outerShdw>
                </a:effectLst>
                <a:latin typeface="Arial Black" panose="020B0A04020102020204" pitchFamily="34" charset="0"/>
              </a:rPr>
              <a:t>1</a:t>
            </a:r>
            <a:endParaRPr lang="es-ES" sz="4000" b="0"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3" name="Rectángulo 12"/>
          <p:cNvSpPr/>
          <p:nvPr/>
        </p:nvSpPr>
        <p:spPr>
          <a:xfrm>
            <a:off x="-51164" y="1890840"/>
            <a:ext cx="526106" cy="707886"/>
          </a:xfrm>
          <a:prstGeom prst="rect">
            <a:avLst/>
          </a:prstGeom>
          <a:noFill/>
        </p:spPr>
        <p:txBody>
          <a:bodyPr wrap="none" lIns="91440" tIns="45720" rIns="91440" bIns="45720">
            <a:spAutoFit/>
          </a:bodyPr>
          <a:lstStyle/>
          <a:p>
            <a:pPr algn="ctr"/>
            <a:r>
              <a:rPr lang="es-ES" sz="4000" dirty="0" smtClean="0">
                <a:ln w="0"/>
                <a:effectLst>
                  <a:outerShdw blurRad="38100" dist="19050" dir="2700000" algn="tl" rotWithShape="0">
                    <a:schemeClr val="dk1">
                      <a:alpha val="40000"/>
                    </a:schemeClr>
                  </a:outerShdw>
                </a:effectLst>
                <a:latin typeface="Arial Black" panose="020B0A04020102020204" pitchFamily="34" charset="0"/>
              </a:rPr>
              <a:t>2</a:t>
            </a:r>
            <a:endParaRPr lang="es-ES" sz="4000" b="0"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4" name="Rectángulo 13"/>
          <p:cNvSpPr/>
          <p:nvPr/>
        </p:nvSpPr>
        <p:spPr>
          <a:xfrm>
            <a:off x="-38101" y="3121092"/>
            <a:ext cx="526106" cy="707886"/>
          </a:xfrm>
          <a:prstGeom prst="rect">
            <a:avLst/>
          </a:prstGeom>
          <a:noFill/>
        </p:spPr>
        <p:txBody>
          <a:bodyPr wrap="none" lIns="91440" tIns="45720" rIns="91440" bIns="45720">
            <a:spAutoFit/>
          </a:bodyPr>
          <a:lstStyle/>
          <a:p>
            <a:pPr algn="ctr"/>
            <a:r>
              <a:rPr lang="es-ES" sz="4000" dirty="0" smtClean="0">
                <a:ln w="0"/>
                <a:effectLst>
                  <a:outerShdw blurRad="38100" dist="19050" dir="2700000" algn="tl" rotWithShape="0">
                    <a:schemeClr val="dk1">
                      <a:alpha val="40000"/>
                    </a:schemeClr>
                  </a:outerShdw>
                </a:effectLst>
                <a:latin typeface="Arial Black" panose="020B0A04020102020204" pitchFamily="34" charset="0"/>
              </a:rPr>
              <a:t>3</a:t>
            </a:r>
            <a:endParaRPr lang="es-ES" sz="4000" b="0"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5" name="Rectángulo 14"/>
          <p:cNvSpPr/>
          <p:nvPr/>
        </p:nvSpPr>
        <p:spPr>
          <a:xfrm>
            <a:off x="0" y="4286180"/>
            <a:ext cx="5460274" cy="7691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latin typeface="Arial" panose="020B0604020202020204" pitchFamily="34" charset="0"/>
                <a:cs typeface="Arial" panose="020B0604020202020204" pitchFamily="34" charset="0"/>
              </a:rPr>
              <a:t>John </a:t>
            </a:r>
            <a:r>
              <a:rPr lang="en-US" sz="2800" dirty="0">
                <a:latin typeface="Arial" panose="020B0604020202020204" pitchFamily="34" charset="0"/>
                <a:cs typeface="Arial" panose="020B0604020202020204" pitchFamily="34" charset="0"/>
              </a:rPr>
              <a:t>will learn the lesson.</a:t>
            </a:r>
            <a:endParaRPr lang="es-MX" sz="2800" dirty="0">
              <a:latin typeface="Arial" panose="020B0604020202020204" pitchFamily="34" charset="0"/>
              <a:cs typeface="Arial" panose="020B0604020202020204" pitchFamily="34" charset="0"/>
            </a:endParaRPr>
          </a:p>
        </p:txBody>
      </p:sp>
      <p:sp>
        <p:nvSpPr>
          <p:cNvPr id="16" name="Rectángulo 15"/>
          <p:cNvSpPr/>
          <p:nvPr/>
        </p:nvSpPr>
        <p:spPr>
          <a:xfrm>
            <a:off x="6557554" y="4315096"/>
            <a:ext cx="5390606" cy="7402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a:latin typeface="Arial" panose="020B0604020202020204" pitchFamily="34" charset="0"/>
                <a:cs typeface="Arial" panose="020B0604020202020204" pitchFamily="34" charset="0"/>
              </a:rPr>
              <a:t>The lesson will be learnt by John.</a:t>
            </a:r>
            <a:endParaRPr lang="es-MX" sz="2800" dirty="0">
              <a:latin typeface="Arial" panose="020B0604020202020204" pitchFamily="34" charset="0"/>
              <a:cs typeface="Arial" panose="020B0604020202020204" pitchFamily="34" charset="0"/>
            </a:endParaRPr>
          </a:p>
        </p:txBody>
      </p:sp>
      <p:sp>
        <p:nvSpPr>
          <p:cNvPr id="17" name="Rectángulo 16"/>
          <p:cNvSpPr/>
          <p:nvPr/>
        </p:nvSpPr>
        <p:spPr>
          <a:xfrm>
            <a:off x="-38101" y="4073747"/>
            <a:ext cx="526106" cy="707886"/>
          </a:xfrm>
          <a:prstGeom prst="rect">
            <a:avLst/>
          </a:prstGeom>
          <a:noFill/>
        </p:spPr>
        <p:txBody>
          <a:bodyPr wrap="none" lIns="91440" tIns="45720" rIns="91440" bIns="45720">
            <a:spAutoFit/>
          </a:bodyPr>
          <a:lstStyle/>
          <a:p>
            <a:pPr algn="ctr"/>
            <a:r>
              <a:rPr lang="es-ES" sz="4000" dirty="0">
                <a:ln w="0"/>
                <a:effectLst>
                  <a:outerShdw blurRad="38100" dist="19050" dir="2700000" algn="tl" rotWithShape="0">
                    <a:schemeClr val="dk1">
                      <a:alpha val="40000"/>
                    </a:schemeClr>
                  </a:outerShdw>
                </a:effectLst>
                <a:latin typeface="Arial Black" panose="020B0A04020102020204" pitchFamily="34" charset="0"/>
              </a:rPr>
              <a:t>4</a:t>
            </a:r>
            <a:endParaRPr lang="es-ES" sz="4000" b="0"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8" name="Rectángulo 17"/>
          <p:cNvSpPr/>
          <p:nvPr/>
        </p:nvSpPr>
        <p:spPr>
          <a:xfrm>
            <a:off x="0" y="5320336"/>
            <a:ext cx="5460274" cy="49545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a:latin typeface="Arial" panose="020B0604020202020204" pitchFamily="34" charset="0"/>
                <a:cs typeface="Arial" panose="020B0604020202020204" pitchFamily="34" charset="0"/>
              </a:rPr>
              <a:t>Will they accept our invitation?</a:t>
            </a:r>
            <a:endParaRPr lang="es-MX" sz="2800" dirty="0">
              <a:latin typeface="Arial" panose="020B0604020202020204" pitchFamily="34" charset="0"/>
              <a:cs typeface="Arial" panose="020B0604020202020204" pitchFamily="34" charset="0"/>
            </a:endParaRPr>
          </a:p>
        </p:txBody>
      </p:sp>
      <p:sp>
        <p:nvSpPr>
          <p:cNvPr id="19" name="Rectángulo 18"/>
          <p:cNvSpPr/>
          <p:nvPr/>
        </p:nvSpPr>
        <p:spPr>
          <a:xfrm>
            <a:off x="-38101" y="4884892"/>
            <a:ext cx="526106" cy="707886"/>
          </a:xfrm>
          <a:prstGeom prst="rect">
            <a:avLst/>
          </a:prstGeom>
          <a:noFill/>
        </p:spPr>
        <p:txBody>
          <a:bodyPr wrap="none" lIns="91440" tIns="45720" rIns="91440" bIns="45720">
            <a:spAutoFit/>
          </a:bodyPr>
          <a:lstStyle/>
          <a:p>
            <a:pPr algn="ctr"/>
            <a:r>
              <a:rPr lang="es-ES" sz="4000" dirty="0" smtClean="0">
                <a:ln w="0"/>
                <a:effectLst>
                  <a:outerShdw blurRad="38100" dist="19050" dir="2700000" algn="tl" rotWithShape="0">
                    <a:schemeClr val="dk1">
                      <a:alpha val="40000"/>
                    </a:schemeClr>
                  </a:outerShdw>
                </a:effectLst>
                <a:latin typeface="Arial Black" panose="020B0A04020102020204" pitchFamily="34" charset="0"/>
              </a:rPr>
              <a:t>5</a:t>
            </a:r>
            <a:endParaRPr lang="es-ES" sz="4000" b="0"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20" name="Rectángulo 19"/>
          <p:cNvSpPr/>
          <p:nvPr/>
        </p:nvSpPr>
        <p:spPr>
          <a:xfrm>
            <a:off x="0" y="6089481"/>
            <a:ext cx="526106" cy="707886"/>
          </a:xfrm>
          <a:prstGeom prst="rect">
            <a:avLst/>
          </a:prstGeom>
          <a:noFill/>
        </p:spPr>
        <p:txBody>
          <a:bodyPr wrap="none" lIns="91440" tIns="45720" rIns="91440" bIns="45720">
            <a:spAutoFit/>
          </a:bodyPr>
          <a:lstStyle/>
          <a:p>
            <a:pPr algn="ctr"/>
            <a:r>
              <a:rPr lang="es-ES" sz="4000" dirty="0" smtClean="0">
                <a:ln w="0"/>
                <a:effectLst>
                  <a:outerShdw blurRad="38100" dist="19050" dir="2700000" algn="tl" rotWithShape="0">
                    <a:schemeClr val="dk1">
                      <a:alpha val="40000"/>
                    </a:schemeClr>
                  </a:outerShdw>
                </a:effectLst>
                <a:latin typeface="Arial Black" panose="020B0A04020102020204" pitchFamily="34" charset="0"/>
              </a:rPr>
              <a:t>6</a:t>
            </a:r>
            <a:endParaRPr lang="es-ES" sz="4000" b="0"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22" name="Rectángulo 21"/>
          <p:cNvSpPr/>
          <p:nvPr/>
        </p:nvSpPr>
        <p:spPr>
          <a:xfrm>
            <a:off x="6426926" y="5283023"/>
            <a:ext cx="5638800" cy="64752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a:latin typeface="Arial" panose="020B0604020202020204" pitchFamily="34" charset="0"/>
                <a:cs typeface="Arial" panose="020B0604020202020204" pitchFamily="34" charset="0"/>
              </a:rPr>
              <a:t>Will our invitation be accepted by them?</a:t>
            </a:r>
            <a:endParaRPr lang="es-MX" sz="2800" dirty="0">
              <a:latin typeface="Arial" panose="020B0604020202020204" pitchFamily="34" charset="0"/>
              <a:cs typeface="Arial" panose="020B0604020202020204" pitchFamily="34" charset="0"/>
            </a:endParaRPr>
          </a:p>
        </p:txBody>
      </p:sp>
      <p:sp>
        <p:nvSpPr>
          <p:cNvPr id="23" name="Rectángulo 22"/>
          <p:cNvSpPr/>
          <p:nvPr/>
        </p:nvSpPr>
        <p:spPr>
          <a:xfrm>
            <a:off x="6426926" y="6089482"/>
            <a:ext cx="5521234" cy="63232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a:latin typeface="Arial" panose="020B0604020202020204" pitchFamily="34" charset="0"/>
                <a:cs typeface="Arial" panose="020B0604020202020204" pitchFamily="34" charset="0"/>
              </a:rPr>
              <a:t>Our country shall not be betrayed by us.</a:t>
            </a:r>
            <a:endParaRPr lang="es-MX"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6132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ppt_x"/>
                                          </p:val>
                                        </p:tav>
                                        <p:tav tm="100000">
                                          <p:val>
                                            <p:strVal val="#ppt_x"/>
                                          </p:val>
                                        </p:tav>
                                      </p:tavLst>
                                    </p:anim>
                                    <p:anim calcmode="lin" valueType="num">
                                      <p:cBhvr additive="base">
                                        <p:cTn id="3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1" grpId="0" animBg="1"/>
      <p:bldP spid="16" grpId="0" animBg="1"/>
      <p:bldP spid="22"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1"/>
            <a:ext cx="10515600" cy="953588"/>
          </a:xfrm>
        </p:spPr>
        <p:txBody>
          <a:bodyPr>
            <a:normAutofit/>
          </a:bodyPr>
          <a:lstStyle/>
          <a:p>
            <a:pPr algn="ctr"/>
            <a:r>
              <a:rPr lang="es-MX" sz="5400" b="1" dirty="0" err="1" smtClean="0">
                <a:latin typeface="Arial Black" panose="020B0A04020102020204" pitchFamily="34" charset="0"/>
              </a:rPr>
              <a:t>Sources</a:t>
            </a:r>
            <a:endParaRPr lang="es-MX" sz="5400" b="1" dirty="0">
              <a:latin typeface="Arial Black" panose="020B0A04020102020204" pitchFamily="34" charset="0"/>
            </a:endParaRPr>
          </a:p>
        </p:txBody>
      </p:sp>
      <p:sp>
        <p:nvSpPr>
          <p:cNvPr id="3" name="Marcador de contenido 2"/>
          <p:cNvSpPr>
            <a:spLocks noGrp="1"/>
          </p:cNvSpPr>
          <p:nvPr>
            <p:ph idx="1"/>
          </p:nvPr>
        </p:nvSpPr>
        <p:spPr>
          <a:xfrm>
            <a:off x="0" y="1214845"/>
            <a:ext cx="11991703" cy="5525589"/>
          </a:xfrm>
        </p:spPr>
        <p:txBody>
          <a:bodyPr>
            <a:normAutofit fontScale="92500" lnSpcReduction="20000"/>
          </a:bodyPr>
          <a:lstStyle/>
          <a:p>
            <a:r>
              <a:rPr lang="es-MX" sz="2000" dirty="0" smtClean="0">
                <a:hlinkClick r:id="rId2"/>
              </a:rPr>
              <a:t>https://grammartop.com/the-future-simple-passive/#:~:text=Future%20Simple%20Passive%20is%20used,will%20be%20done%20on%20time</a:t>
            </a:r>
            <a:r>
              <a:rPr lang="es-MX" sz="2000" dirty="0" smtClean="0"/>
              <a:t>. </a:t>
            </a:r>
          </a:p>
          <a:p>
            <a:r>
              <a:rPr lang="es-MX" sz="2000" dirty="0" smtClean="0">
                <a:hlinkClick r:id="rId3"/>
              </a:rPr>
              <a:t>https://www.youtube.com/watch?v=W1_IRU6zx9g</a:t>
            </a:r>
            <a:r>
              <a:rPr lang="es-MX" sz="2000" dirty="0" smtClean="0"/>
              <a:t> (active vs </a:t>
            </a:r>
            <a:r>
              <a:rPr lang="es-MX" sz="2000" dirty="0" err="1" smtClean="0"/>
              <a:t>passive</a:t>
            </a:r>
            <a:r>
              <a:rPr lang="es-MX" sz="2000" dirty="0" smtClean="0"/>
              <a:t>)</a:t>
            </a:r>
          </a:p>
          <a:p>
            <a:r>
              <a:rPr lang="es-MX" sz="2000" dirty="0">
                <a:hlinkClick r:id="rId4"/>
              </a:rPr>
              <a:t>https://www.englishreservoir.com/es/gramatica-esencial/todas-formas-pasivas/futuro-simple</a:t>
            </a:r>
            <a:r>
              <a:rPr lang="es-MX" sz="2000" dirty="0" smtClean="0">
                <a:hlinkClick r:id="rId4"/>
              </a:rPr>
              <a:t>/</a:t>
            </a:r>
            <a:r>
              <a:rPr lang="es-MX" sz="2000" dirty="0" smtClean="0"/>
              <a:t> (</a:t>
            </a:r>
            <a:r>
              <a:rPr lang="es-MX" sz="2000" dirty="0" err="1" smtClean="0"/>
              <a:t>Why</a:t>
            </a:r>
            <a:r>
              <a:rPr lang="es-MX" sz="2000" dirty="0" smtClean="0"/>
              <a:t> use </a:t>
            </a:r>
            <a:r>
              <a:rPr lang="es-MX" sz="2000" dirty="0" err="1" smtClean="0"/>
              <a:t>passive</a:t>
            </a:r>
            <a:r>
              <a:rPr lang="es-MX" sz="2000" dirty="0" smtClean="0"/>
              <a:t> </a:t>
            </a:r>
            <a:r>
              <a:rPr lang="es-MX" sz="2000" dirty="0" err="1" smtClean="0"/>
              <a:t>voice</a:t>
            </a:r>
            <a:r>
              <a:rPr lang="es-MX" sz="2000" dirty="0" smtClean="0"/>
              <a:t> in </a:t>
            </a:r>
            <a:r>
              <a:rPr lang="es-MX" sz="2000" dirty="0" err="1" smtClean="0"/>
              <a:t>future</a:t>
            </a:r>
            <a:r>
              <a:rPr lang="es-MX" sz="2000" dirty="0" smtClean="0"/>
              <a:t>?)</a:t>
            </a:r>
          </a:p>
          <a:p>
            <a:r>
              <a:rPr lang="es-MX" sz="2000" dirty="0">
                <a:hlinkClick r:id="rId5"/>
              </a:rPr>
              <a:t>https://</a:t>
            </a:r>
            <a:r>
              <a:rPr lang="es-MX" sz="2000" dirty="0" smtClean="0">
                <a:hlinkClick r:id="rId5"/>
              </a:rPr>
              <a:t>www.ego4u.com/en/cram-up/grammar/passive/exercises?future-1</a:t>
            </a:r>
            <a:r>
              <a:rPr lang="es-MX" sz="2000" dirty="0" smtClean="0"/>
              <a:t>  (</a:t>
            </a:r>
            <a:r>
              <a:rPr lang="es-MX" sz="2000" dirty="0" err="1" smtClean="0"/>
              <a:t>exercise</a:t>
            </a:r>
            <a:r>
              <a:rPr lang="es-MX" sz="2000" dirty="0" smtClean="0"/>
              <a:t> </a:t>
            </a:r>
            <a:r>
              <a:rPr lang="es-MX" sz="2000" dirty="0" err="1" smtClean="0"/>
              <a:t>examples</a:t>
            </a:r>
            <a:r>
              <a:rPr lang="es-MX" sz="2000" dirty="0" smtClean="0"/>
              <a:t>)</a:t>
            </a:r>
          </a:p>
          <a:p>
            <a:r>
              <a:rPr lang="es-MX" sz="2000" dirty="0">
                <a:hlinkClick r:id="rId6"/>
              </a:rPr>
              <a:t>https://</a:t>
            </a:r>
            <a:r>
              <a:rPr lang="es-MX" sz="2000" dirty="0" smtClean="0">
                <a:hlinkClick r:id="rId6"/>
              </a:rPr>
              <a:t>www.youtube.com/watch?v=QWzLZoIxrac</a:t>
            </a:r>
            <a:r>
              <a:rPr lang="es-MX" sz="2000" dirty="0" smtClean="0"/>
              <a:t> (</a:t>
            </a:r>
            <a:r>
              <a:rPr lang="es-MX" sz="2000" dirty="0" err="1" smtClean="0"/>
              <a:t>explanation</a:t>
            </a:r>
            <a:r>
              <a:rPr lang="es-MX" sz="2000" dirty="0" smtClean="0"/>
              <a:t> of </a:t>
            </a:r>
            <a:r>
              <a:rPr lang="es-MX" sz="2000" dirty="0" err="1" smtClean="0"/>
              <a:t>future</a:t>
            </a:r>
            <a:r>
              <a:rPr lang="es-MX" sz="2000" dirty="0" smtClean="0"/>
              <a:t> </a:t>
            </a:r>
            <a:r>
              <a:rPr lang="es-MX" sz="2000" dirty="0" err="1" smtClean="0"/>
              <a:t>passive</a:t>
            </a:r>
            <a:r>
              <a:rPr lang="es-MX" sz="2000" dirty="0" smtClean="0"/>
              <a:t> in </a:t>
            </a:r>
            <a:r>
              <a:rPr lang="es-MX" sz="2000" dirty="0" err="1" smtClean="0"/>
              <a:t>Spanish</a:t>
            </a:r>
            <a:r>
              <a:rPr lang="es-MX" sz="2000" dirty="0" smtClean="0"/>
              <a:t>)</a:t>
            </a:r>
          </a:p>
          <a:p>
            <a:r>
              <a:rPr lang="es-MX" sz="2400" dirty="0">
                <a:hlinkClick r:id="rId7"/>
              </a:rPr>
              <a:t>https://</a:t>
            </a:r>
            <a:r>
              <a:rPr lang="es-MX" sz="2400" dirty="0" smtClean="0">
                <a:hlinkClick r:id="rId7"/>
              </a:rPr>
              <a:t>www.youtube.com/watch?v=eZdyYbP-f4A&amp;t=169s</a:t>
            </a:r>
            <a:r>
              <a:rPr lang="es-MX" sz="2400" dirty="0" smtClean="0"/>
              <a:t> </a:t>
            </a:r>
          </a:p>
          <a:p>
            <a:r>
              <a:rPr lang="es-MX" sz="2400" dirty="0">
                <a:hlinkClick r:id="rId8"/>
              </a:rPr>
              <a:t>https://</a:t>
            </a:r>
            <a:r>
              <a:rPr lang="es-MX" sz="2400" dirty="0" smtClean="0">
                <a:hlinkClick r:id="rId8"/>
              </a:rPr>
              <a:t>www.youtube.com/watch?v=jb0xZL9vPqY</a:t>
            </a:r>
            <a:r>
              <a:rPr lang="es-MX" sz="2400" dirty="0" smtClean="0"/>
              <a:t> (</a:t>
            </a:r>
            <a:r>
              <a:rPr lang="es-MX" sz="2400" dirty="0" err="1" smtClean="0"/>
              <a:t>passive</a:t>
            </a:r>
            <a:r>
              <a:rPr lang="es-MX" sz="2400" dirty="0" smtClean="0"/>
              <a:t> and active </a:t>
            </a:r>
            <a:r>
              <a:rPr lang="es-MX" sz="2400" dirty="0" err="1" smtClean="0"/>
              <a:t>voice</a:t>
            </a:r>
            <a:r>
              <a:rPr lang="es-MX" sz="2400" dirty="0" smtClean="0"/>
              <a:t>)</a:t>
            </a:r>
          </a:p>
          <a:p>
            <a:r>
              <a:rPr lang="es-MX" sz="2400" dirty="0">
                <a:hlinkClick r:id="rId9"/>
              </a:rPr>
              <a:t>https://</a:t>
            </a:r>
            <a:r>
              <a:rPr lang="es-MX" sz="2400" dirty="0" smtClean="0">
                <a:hlinkClick r:id="rId9"/>
              </a:rPr>
              <a:t>www.englisch-hilfen.de/en/exercises/active_passive/sentences_will_future.htm</a:t>
            </a:r>
            <a:r>
              <a:rPr lang="es-MX" sz="2400" dirty="0" smtClean="0"/>
              <a:t> (online </a:t>
            </a:r>
            <a:r>
              <a:rPr lang="es-MX" sz="2400" dirty="0" err="1" smtClean="0"/>
              <a:t>exercise</a:t>
            </a:r>
            <a:r>
              <a:rPr lang="es-MX" sz="2400" dirty="0" smtClean="0"/>
              <a:t>)</a:t>
            </a:r>
          </a:p>
          <a:p>
            <a:r>
              <a:rPr lang="es-MX" sz="2400" dirty="0">
                <a:hlinkClick r:id="rId10"/>
              </a:rPr>
              <a:t>https://es.liveworksheets.com/worksheets/en/English_language/Passive_voice/Passive_Voice-_</a:t>
            </a:r>
            <a:r>
              <a:rPr lang="es-MX" sz="2400" dirty="0" smtClean="0">
                <a:hlinkClick r:id="rId10"/>
              </a:rPr>
              <a:t>Future_Simple_yb29576ic</a:t>
            </a:r>
            <a:r>
              <a:rPr lang="es-MX" sz="2400" dirty="0" smtClean="0"/>
              <a:t> (</a:t>
            </a:r>
            <a:r>
              <a:rPr lang="es-MX" sz="2400" dirty="0" err="1" smtClean="0"/>
              <a:t>activity</a:t>
            </a:r>
            <a:r>
              <a:rPr lang="es-MX" sz="2400" dirty="0" smtClean="0"/>
              <a:t> #1 </a:t>
            </a:r>
            <a:r>
              <a:rPr lang="es-MX" sz="2400" dirty="0" err="1" smtClean="0"/>
              <a:t>exercise</a:t>
            </a:r>
            <a:r>
              <a:rPr lang="es-MX" sz="2400" dirty="0" smtClean="0"/>
              <a:t>)</a:t>
            </a:r>
          </a:p>
          <a:p>
            <a:r>
              <a:rPr lang="es-MX" sz="2400" dirty="0">
                <a:hlinkClick r:id="rId11"/>
              </a:rPr>
              <a:t>https://</a:t>
            </a:r>
            <a:r>
              <a:rPr lang="es-MX" sz="2400" dirty="0" smtClean="0">
                <a:hlinkClick r:id="rId11"/>
              </a:rPr>
              <a:t>www.spanishdict.com/answers/136842/lets-play-with-active-an-passive-voice-simple-future-tense</a:t>
            </a:r>
            <a:r>
              <a:rPr lang="es-MX" sz="2400" dirty="0" smtClean="0"/>
              <a:t> (</a:t>
            </a:r>
            <a:r>
              <a:rPr lang="es-MX" sz="2400" dirty="0" err="1" smtClean="0"/>
              <a:t>many</a:t>
            </a:r>
            <a:r>
              <a:rPr lang="es-MX" sz="2400" dirty="0" smtClean="0"/>
              <a:t> </a:t>
            </a:r>
            <a:r>
              <a:rPr lang="es-MX" sz="2400" dirty="0" err="1" smtClean="0"/>
              <a:t>examples</a:t>
            </a:r>
            <a:r>
              <a:rPr lang="es-MX" sz="2400" dirty="0" smtClean="0"/>
              <a:t> in English and </a:t>
            </a:r>
            <a:r>
              <a:rPr lang="es-MX" sz="2400" dirty="0" err="1" smtClean="0"/>
              <a:t>Spanish</a:t>
            </a:r>
            <a:r>
              <a:rPr lang="es-MX" sz="2400" dirty="0" smtClean="0"/>
              <a:t>, active to </a:t>
            </a:r>
            <a:r>
              <a:rPr lang="es-MX" sz="2400" dirty="0" err="1" smtClean="0"/>
              <a:t>passive</a:t>
            </a:r>
            <a:r>
              <a:rPr lang="es-MX" sz="2400" dirty="0" smtClean="0"/>
              <a:t>)</a:t>
            </a:r>
          </a:p>
          <a:p>
            <a:r>
              <a:rPr lang="es-MX" sz="2400" dirty="0">
                <a:hlinkClick r:id="rId12"/>
              </a:rPr>
              <a:t>https://</a:t>
            </a:r>
            <a:r>
              <a:rPr lang="es-MX" sz="2400" dirty="0" smtClean="0">
                <a:hlinkClick r:id="rId12"/>
              </a:rPr>
              <a:t>avi.cuaed.unam.mx/repositorio/moodle/pluginfile.php/2670/mod_resource/content/2/contenido/index.html</a:t>
            </a:r>
            <a:r>
              <a:rPr lang="es-MX" sz="2400" dirty="0" smtClean="0"/>
              <a:t> (Reading and </a:t>
            </a:r>
            <a:r>
              <a:rPr lang="es-MX" sz="2400" dirty="0" err="1" smtClean="0"/>
              <a:t>identifying</a:t>
            </a:r>
            <a:r>
              <a:rPr lang="es-MX" sz="2400" dirty="0" smtClean="0"/>
              <a:t> </a:t>
            </a:r>
            <a:r>
              <a:rPr lang="es-MX" sz="2400" dirty="0" err="1" smtClean="0"/>
              <a:t>practice</a:t>
            </a:r>
            <a:r>
              <a:rPr lang="es-MX" sz="2400" dirty="0" smtClean="0"/>
              <a:t> </a:t>
            </a:r>
            <a:r>
              <a:rPr lang="es-MX" sz="2400" dirty="0" err="1" smtClean="0"/>
              <a:t>for</a:t>
            </a:r>
            <a:r>
              <a:rPr lang="es-MX" sz="2400" dirty="0" smtClean="0"/>
              <a:t> </a:t>
            </a:r>
            <a:r>
              <a:rPr lang="es-MX" sz="2400" dirty="0" err="1" smtClean="0"/>
              <a:t>class</a:t>
            </a:r>
            <a:r>
              <a:rPr lang="es-MX" sz="2400" dirty="0" smtClean="0"/>
              <a:t>)</a:t>
            </a:r>
            <a:endParaRPr lang="es-MX" dirty="0" smtClean="0"/>
          </a:p>
          <a:p>
            <a:endParaRPr lang="es-MX" dirty="0"/>
          </a:p>
        </p:txBody>
      </p:sp>
    </p:spTree>
    <p:extLst>
      <p:ext uri="{BB962C8B-B14F-4D97-AF65-F5344CB8AC3E}">
        <p14:creationId xmlns:p14="http://schemas.microsoft.com/office/powerpoint/2010/main" val="39697150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Rectángulo 1"/>
          <p:cNvSpPr/>
          <p:nvPr/>
        </p:nvSpPr>
        <p:spPr>
          <a:xfrm>
            <a:off x="3910483" y="274880"/>
            <a:ext cx="8098637" cy="1938992"/>
          </a:xfrm>
          <a:prstGeom prst="rect">
            <a:avLst/>
          </a:prstGeom>
          <a:ln w="76200"/>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smtClean="0">
                <a:latin typeface="Arial" panose="020B0604020202020204" pitchFamily="34" charset="0"/>
                <a:cs typeface="Arial" panose="020B0604020202020204" pitchFamily="34" charset="0"/>
              </a:rPr>
              <a:t>We use Future Simple Passive for actions or events that will happen in future (tomorrow, next week (month, year), in 2020). In such statements we focus attention on the person or thing affected by the action, when the subject is unknown, unclear or irrelevant.</a:t>
            </a:r>
            <a:endParaRPr lang="es-MX" sz="2400" dirty="0">
              <a:latin typeface="Arial" panose="020B0604020202020204" pitchFamily="34" charset="0"/>
              <a:cs typeface="Arial" panose="020B0604020202020204" pitchFamily="34" charset="0"/>
            </a:endParaRPr>
          </a:p>
        </p:txBody>
      </p:sp>
      <p:sp>
        <p:nvSpPr>
          <p:cNvPr id="3" name="Rectángulo 2"/>
          <p:cNvSpPr/>
          <p:nvPr/>
        </p:nvSpPr>
        <p:spPr>
          <a:xfrm>
            <a:off x="482655" y="2981239"/>
            <a:ext cx="11709345" cy="2025747"/>
          </a:xfrm>
          <a:prstGeom prst="rect">
            <a:avLst/>
          </a:prstGeom>
          <a:ln w="76200">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latin typeface="Arial" panose="020B0604020202020204" pitchFamily="34" charset="0"/>
                <a:cs typeface="Arial" panose="020B0604020202020204" pitchFamily="34" charset="0"/>
              </a:rPr>
              <a:t>The company will build the bridge next year. </a:t>
            </a:r>
            <a:r>
              <a:rPr lang="en-US" sz="2400" dirty="0" smtClean="0">
                <a:latin typeface="Arial" panose="020B0604020202020204" pitchFamily="34" charset="0"/>
                <a:cs typeface="Arial" panose="020B0604020202020204" pitchFamily="34" charset="0"/>
              </a:rPr>
              <a:t>– </a:t>
            </a:r>
            <a:r>
              <a:rPr lang="en-US" sz="2400" b="1" dirty="0" smtClean="0">
                <a:solidFill>
                  <a:srgbClr val="00B050"/>
                </a:solidFill>
                <a:latin typeface="Arial" panose="020B0604020202020204" pitchFamily="34" charset="0"/>
                <a:cs typeface="Arial" panose="020B0604020202020204" pitchFamily="34" charset="0"/>
              </a:rPr>
              <a:t>The bridge will be built next year.</a:t>
            </a:r>
          </a:p>
          <a:p>
            <a:pPr algn="ctr"/>
            <a:r>
              <a:rPr lang="en-US" sz="2400" b="1" dirty="0" smtClean="0">
                <a:latin typeface="Arial" panose="020B0604020202020204" pitchFamily="34" charset="0"/>
                <a:cs typeface="Arial" panose="020B0604020202020204" pitchFamily="34" charset="0"/>
              </a:rPr>
              <a:t>They will publish the book next year. </a:t>
            </a:r>
            <a:r>
              <a:rPr lang="en-US" sz="2400" dirty="0" smtClean="0">
                <a:latin typeface="Arial" panose="020B0604020202020204" pitchFamily="34" charset="0"/>
                <a:cs typeface="Arial" panose="020B0604020202020204" pitchFamily="34" charset="0"/>
              </a:rPr>
              <a:t>– </a:t>
            </a:r>
            <a:r>
              <a:rPr lang="en-US" sz="2400" b="1" dirty="0" smtClean="0">
                <a:solidFill>
                  <a:srgbClr val="00B050"/>
                </a:solidFill>
                <a:latin typeface="Arial" panose="020B0604020202020204" pitchFamily="34" charset="0"/>
                <a:cs typeface="Arial" panose="020B0604020202020204" pitchFamily="34" charset="0"/>
              </a:rPr>
              <a:t>The book will be published next year.</a:t>
            </a:r>
          </a:p>
          <a:p>
            <a:pPr algn="ctr"/>
            <a:r>
              <a:rPr lang="en-US" sz="2400" b="1" dirty="0" smtClean="0">
                <a:solidFill>
                  <a:schemeClr val="tx1"/>
                </a:solidFill>
                <a:latin typeface="Arial" panose="020B0604020202020204" pitchFamily="34" charset="0"/>
                <a:cs typeface="Arial" panose="020B0604020202020204" pitchFamily="34" charset="0"/>
              </a:rPr>
              <a:t>Millions of people will visit the museum. </a:t>
            </a:r>
            <a:r>
              <a:rPr lang="en-US" sz="2400" b="1" dirty="0" smtClean="0">
                <a:solidFill>
                  <a:srgbClr val="00B050"/>
                </a:solidFill>
                <a:latin typeface="Arial" panose="020B0604020202020204" pitchFamily="34" charset="0"/>
                <a:cs typeface="Arial" panose="020B0604020202020204" pitchFamily="34" charset="0"/>
              </a:rPr>
              <a:t>– The museum will be visited by millions of people</a:t>
            </a:r>
            <a:endParaRPr lang="es-MX" sz="2400" b="1" dirty="0">
              <a:solidFill>
                <a:srgbClr val="00B050"/>
              </a:solidFill>
              <a:latin typeface="Arial" panose="020B0604020202020204" pitchFamily="34" charset="0"/>
              <a:cs typeface="Arial" panose="020B0604020202020204" pitchFamily="34" charset="0"/>
            </a:endParaRPr>
          </a:p>
        </p:txBody>
      </p:sp>
      <p:pic>
        <p:nvPicPr>
          <p:cNvPr id="1026" name="Picture 2" descr="Work in Australia - emsau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402" y="0"/>
            <a:ext cx="3293812" cy="3357154"/>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2855742" y="4887753"/>
            <a:ext cx="6092316" cy="1773200"/>
          </a:xfrm>
          <a:prstGeom prst="rect">
            <a:avLst/>
          </a:prstGeom>
          <a:ln w="76200">
            <a:solidFill>
              <a:srgbClr val="7030A0"/>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r>
              <a:rPr lang="es-MX" sz="2400" b="1" dirty="0">
                <a:solidFill>
                  <a:schemeClr val="tx1"/>
                </a:solidFill>
                <a:latin typeface="Arial" panose="020B0604020202020204" pitchFamily="34" charset="0"/>
                <a:cs typeface="Arial" panose="020B0604020202020204" pitchFamily="34" charset="0"/>
              </a:rPr>
              <a:t> 	He ate </a:t>
            </a:r>
            <a:r>
              <a:rPr lang="es-MX" sz="2400" b="1" dirty="0" err="1">
                <a:solidFill>
                  <a:schemeClr val="tx1"/>
                </a:solidFill>
                <a:latin typeface="Arial" panose="020B0604020202020204" pitchFamily="34" charset="0"/>
                <a:cs typeface="Arial" panose="020B0604020202020204" pitchFamily="34" charset="0"/>
              </a:rPr>
              <a:t>all</a:t>
            </a:r>
            <a:r>
              <a:rPr lang="es-MX" sz="2400" b="1" dirty="0">
                <a:solidFill>
                  <a:schemeClr val="tx1"/>
                </a:solidFill>
                <a:latin typeface="Arial" panose="020B0604020202020204" pitchFamily="34" charset="0"/>
                <a:cs typeface="Arial" panose="020B0604020202020204" pitchFamily="34" charset="0"/>
              </a:rPr>
              <a:t> of </a:t>
            </a:r>
            <a:r>
              <a:rPr lang="es-MX" sz="2400" b="1" dirty="0" err="1">
                <a:solidFill>
                  <a:schemeClr val="tx1"/>
                </a:solidFill>
                <a:latin typeface="Arial" panose="020B0604020202020204" pitchFamily="34" charset="0"/>
                <a:cs typeface="Arial" panose="020B0604020202020204" pitchFamily="34" charset="0"/>
              </a:rPr>
              <a:t>the</a:t>
            </a:r>
            <a:r>
              <a:rPr lang="es-MX" sz="2400" b="1" dirty="0">
                <a:solidFill>
                  <a:schemeClr val="tx1"/>
                </a:solidFill>
                <a:latin typeface="Arial" panose="020B0604020202020204" pitchFamily="34" charset="0"/>
                <a:cs typeface="Arial" panose="020B0604020202020204" pitchFamily="34" charset="0"/>
              </a:rPr>
              <a:t> cookies</a:t>
            </a:r>
            <a:r>
              <a:rPr lang="es-MX" sz="2400" b="1" dirty="0" smtClean="0">
                <a:solidFill>
                  <a:schemeClr val="tx1"/>
                </a:solidFill>
                <a:latin typeface="Arial" panose="020B0604020202020204" pitchFamily="34" charset="0"/>
                <a:cs typeface="Arial" panose="020B0604020202020204" pitchFamily="34" charset="0"/>
              </a:rPr>
              <a:t>.</a:t>
            </a:r>
          </a:p>
          <a:p>
            <a:pPr algn="ctr"/>
            <a:r>
              <a:rPr lang="es-MX" sz="2400" b="1" dirty="0" smtClean="0">
                <a:solidFill>
                  <a:schemeClr val="tx1"/>
                </a:solidFill>
                <a:latin typeface="Arial" panose="020B0604020202020204" pitchFamily="34" charset="0"/>
                <a:cs typeface="Arial" panose="020B0604020202020204" pitchFamily="34" charset="0"/>
              </a:rPr>
              <a:t>(</a:t>
            </a:r>
            <a:r>
              <a:rPr lang="es-MX" sz="2400" b="1" dirty="0">
                <a:solidFill>
                  <a:schemeClr val="tx1"/>
                </a:solidFill>
                <a:latin typeface="Arial" panose="020B0604020202020204" pitchFamily="34" charset="0"/>
                <a:cs typeface="Arial" panose="020B0604020202020204" pitchFamily="34" charset="0"/>
              </a:rPr>
              <a:t>Comió todas las galletas.)</a:t>
            </a:r>
          </a:p>
          <a:p>
            <a:pPr algn="ctr"/>
            <a:r>
              <a:rPr lang="es-MX" sz="2400" b="1" dirty="0">
                <a:solidFill>
                  <a:srgbClr val="00B050"/>
                </a:solidFill>
                <a:latin typeface="Arial" panose="020B0604020202020204" pitchFamily="34" charset="0"/>
                <a:cs typeface="Arial" panose="020B0604020202020204" pitchFamily="34" charset="0"/>
              </a:rPr>
              <a:t>	</a:t>
            </a:r>
            <a:r>
              <a:rPr lang="es-MX" sz="2400" b="1" dirty="0" err="1">
                <a:solidFill>
                  <a:srgbClr val="00B050"/>
                </a:solidFill>
                <a:latin typeface="Arial" panose="020B0604020202020204" pitchFamily="34" charset="0"/>
                <a:cs typeface="Arial" panose="020B0604020202020204" pitchFamily="34" charset="0"/>
              </a:rPr>
              <a:t>All</a:t>
            </a:r>
            <a:r>
              <a:rPr lang="es-MX" sz="2400" b="1" dirty="0">
                <a:solidFill>
                  <a:srgbClr val="00B050"/>
                </a:solidFill>
                <a:latin typeface="Arial" panose="020B0604020202020204" pitchFamily="34" charset="0"/>
                <a:cs typeface="Arial" panose="020B0604020202020204" pitchFamily="34" charset="0"/>
              </a:rPr>
              <a:t> of </a:t>
            </a:r>
            <a:r>
              <a:rPr lang="es-MX" sz="2400" b="1" dirty="0" err="1">
                <a:solidFill>
                  <a:srgbClr val="00B050"/>
                </a:solidFill>
                <a:latin typeface="Arial" panose="020B0604020202020204" pitchFamily="34" charset="0"/>
                <a:cs typeface="Arial" panose="020B0604020202020204" pitchFamily="34" charset="0"/>
              </a:rPr>
              <a:t>the</a:t>
            </a:r>
            <a:r>
              <a:rPr lang="es-MX" sz="2400" b="1" dirty="0">
                <a:solidFill>
                  <a:srgbClr val="00B050"/>
                </a:solidFill>
                <a:latin typeface="Arial" panose="020B0604020202020204" pitchFamily="34" charset="0"/>
                <a:cs typeface="Arial" panose="020B0604020202020204" pitchFamily="34" charset="0"/>
              </a:rPr>
              <a:t> cookies </a:t>
            </a:r>
            <a:r>
              <a:rPr lang="es-MX" sz="2400" b="1" dirty="0" err="1">
                <a:solidFill>
                  <a:srgbClr val="00B050"/>
                </a:solidFill>
                <a:latin typeface="Arial" panose="020B0604020202020204" pitchFamily="34" charset="0"/>
                <a:cs typeface="Arial" panose="020B0604020202020204" pitchFamily="34" charset="0"/>
              </a:rPr>
              <a:t>were</a:t>
            </a:r>
            <a:r>
              <a:rPr lang="es-MX" sz="2400" b="1" dirty="0">
                <a:solidFill>
                  <a:srgbClr val="00B050"/>
                </a:solidFill>
                <a:latin typeface="Arial" panose="020B0604020202020204" pitchFamily="34" charset="0"/>
                <a:cs typeface="Arial" panose="020B0604020202020204" pitchFamily="34" charset="0"/>
              </a:rPr>
              <a:t> </a:t>
            </a:r>
            <a:r>
              <a:rPr lang="es-MX" sz="2400" b="1" dirty="0" err="1">
                <a:solidFill>
                  <a:srgbClr val="00B050"/>
                </a:solidFill>
                <a:latin typeface="Arial" panose="020B0604020202020204" pitchFamily="34" charset="0"/>
                <a:cs typeface="Arial" panose="020B0604020202020204" pitchFamily="34" charset="0"/>
              </a:rPr>
              <a:t>eaten</a:t>
            </a:r>
            <a:r>
              <a:rPr lang="es-MX" sz="2400" b="1" dirty="0" smtClean="0">
                <a:solidFill>
                  <a:srgbClr val="00B050"/>
                </a:solidFill>
                <a:latin typeface="Arial" panose="020B0604020202020204" pitchFamily="34" charset="0"/>
                <a:cs typeface="Arial" panose="020B0604020202020204" pitchFamily="34" charset="0"/>
              </a:rPr>
              <a:t>.</a:t>
            </a:r>
          </a:p>
          <a:p>
            <a:pPr algn="ctr"/>
            <a:r>
              <a:rPr lang="es-MX" sz="2400" b="1" dirty="0" smtClean="0">
                <a:solidFill>
                  <a:srgbClr val="00B050"/>
                </a:solidFill>
                <a:latin typeface="Arial" panose="020B0604020202020204" pitchFamily="34" charset="0"/>
                <a:cs typeface="Arial" panose="020B0604020202020204" pitchFamily="34" charset="0"/>
              </a:rPr>
              <a:t>(</a:t>
            </a:r>
            <a:r>
              <a:rPr lang="es-MX" sz="2400" b="1" dirty="0">
                <a:solidFill>
                  <a:srgbClr val="00B050"/>
                </a:solidFill>
                <a:latin typeface="Arial" panose="020B0604020202020204" pitchFamily="34" charset="0"/>
                <a:cs typeface="Arial" panose="020B0604020202020204" pitchFamily="34" charset="0"/>
              </a:rPr>
              <a:t>Todas las galletas fueron comidas.)</a:t>
            </a:r>
          </a:p>
        </p:txBody>
      </p:sp>
    </p:spTree>
    <p:extLst>
      <p:ext uri="{BB962C8B-B14F-4D97-AF65-F5344CB8AC3E}">
        <p14:creationId xmlns:p14="http://schemas.microsoft.com/office/powerpoint/2010/main" val="37311152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309258" y="1574635"/>
            <a:ext cx="6096000" cy="1384995"/>
          </a:xfrm>
          <a:prstGeom prst="rect">
            <a:avLst/>
          </a:prstGeom>
        </p:spPr>
        <p:txBody>
          <a:bodyPr>
            <a:spAutoFit/>
          </a:bodyPr>
          <a:lstStyle/>
          <a:p>
            <a:pPr algn="just"/>
            <a:r>
              <a:rPr lang="en-US" sz="2800" dirty="0">
                <a:latin typeface="Arial" panose="020B0604020202020204" pitchFamily="34" charset="0"/>
                <a:cs typeface="Arial" panose="020B0604020202020204" pitchFamily="34" charset="0"/>
              </a:rPr>
              <a:t>If the sentence in the active voice consists of an object, we can change it into the passive. </a:t>
            </a:r>
            <a:endParaRPr lang="es-MX" sz="2800" dirty="0">
              <a:latin typeface="Arial" panose="020B0604020202020204" pitchFamily="34" charset="0"/>
              <a:cs typeface="Arial" panose="020B0604020202020204" pitchFamily="34" charset="0"/>
            </a:endParaRPr>
          </a:p>
        </p:txBody>
      </p:sp>
      <p:sp>
        <p:nvSpPr>
          <p:cNvPr id="3" name="Rectángulo 2"/>
          <p:cNvSpPr/>
          <p:nvPr/>
        </p:nvSpPr>
        <p:spPr>
          <a:xfrm>
            <a:off x="108516" y="489124"/>
            <a:ext cx="4685899" cy="923330"/>
          </a:xfrm>
          <a:prstGeom prst="rect">
            <a:avLst/>
          </a:prstGeom>
          <a:noFill/>
        </p:spPr>
        <p:txBody>
          <a:bodyPr wrap="none" lIns="91440" tIns="45720" rIns="91440" bIns="45720">
            <a:spAutoFit/>
          </a:bodyPr>
          <a:lstStyle/>
          <a:p>
            <a:pPr algn="ctr"/>
            <a:r>
              <a:rPr lang="es-ES" sz="5400" b="1" cap="none" spc="0" dirty="0" smtClean="0">
                <a:ln w="13462">
                  <a:solidFill>
                    <a:schemeClr val="bg1"/>
                  </a:solidFill>
                  <a:prstDash val="solid"/>
                </a:ln>
                <a:solidFill>
                  <a:srgbClr val="002060"/>
                </a:solidFill>
                <a:effectLst>
                  <a:outerShdw dist="38100" dir="2700000" algn="bl" rotWithShape="0">
                    <a:schemeClr val="accent5"/>
                  </a:outerShdw>
                </a:effectLst>
                <a:latin typeface="Arial Black" panose="020B0A04020102020204" pitchFamily="34" charset="0"/>
              </a:rPr>
              <a:t>NO OBJECT</a:t>
            </a:r>
            <a:endParaRPr lang="es-ES" sz="5400" b="1" cap="none" spc="0" dirty="0">
              <a:ln w="13462">
                <a:solidFill>
                  <a:schemeClr val="bg1"/>
                </a:solidFill>
                <a:prstDash val="solid"/>
              </a:ln>
              <a:solidFill>
                <a:srgbClr val="002060"/>
              </a:solidFill>
              <a:effectLst>
                <a:outerShdw dist="38100" dir="2700000" algn="bl" rotWithShape="0">
                  <a:schemeClr val="accent5"/>
                </a:outerShdw>
              </a:effectLst>
              <a:latin typeface="Arial Black" panose="020B0A04020102020204" pitchFamily="34" charset="0"/>
            </a:endParaRPr>
          </a:p>
        </p:txBody>
      </p:sp>
      <p:sp>
        <p:nvSpPr>
          <p:cNvPr id="4" name="Flecha derecha 3"/>
          <p:cNvSpPr/>
          <p:nvPr/>
        </p:nvSpPr>
        <p:spPr>
          <a:xfrm>
            <a:off x="4959531" y="513183"/>
            <a:ext cx="2272937" cy="875211"/>
          </a:xfrm>
          <a:prstGeom prst="rightArrow">
            <a:avLst/>
          </a:prstGeom>
          <a:solidFill>
            <a:srgbClr val="C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5" name="Rectángulo 4"/>
          <p:cNvSpPr/>
          <p:nvPr/>
        </p:nvSpPr>
        <p:spPr>
          <a:xfrm>
            <a:off x="7334132" y="431520"/>
            <a:ext cx="4857868" cy="923330"/>
          </a:xfrm>
          <a:prstGeom prst="rect">
            <a:avLst/>
          </a:prstGeom>
          <a:noFill/>
        </p:spPr>
        <p:txBody>
          <a:bodyPr wrap="none" lIns="91440" tIns="45720" rIns="91440" bIns="45720">
            <a:spAutoFit/>
          </a:bodyPr>
          <a:lstStyle/>
          <a:p>
            <a:pPr algn="ctr"/>
            <a:r>
              <a:rPr lang="es-ES" sz="5400" b="1" strike="sngStrike" cap="none" spc="0" dirty="0" smtClean="0">
                <a:ln w="13462">
                  <a:solidFill>
                    <a:schemeClr val="bg1"/>
                  </a:solidFill>
                  <a:prstDash val="solid"/>
                </a:ln>
                <a:solidFill>
                  <a:srgbClr val="002060"/>
                </a:solidFill>
                <a:effectLst>
                  <a:outerShdw dist="38100" dir="2700000" algn="bl" rotWithShape="0">
                    <a:schemeClr val="accent5"/>
                  </a:outerShdw>
                </a:effectLst>
                <a:latin typeface="Arial Black" panose="020B0A04020102020204" pitchFamily="34" charset="0"/>
              </a:rPr>
              <a:t>NO PASSIVE</a:t>
            </a:r>
            <a:endParaRPr lang="es-ES" sz="5400" b="1" strike="sngStrike" cap="none" spc="0" dirty="0">
              <a:ln w="13462">
                <a:solidFill>
                  <a:schemeClr val="bg1"/>
                </a:solidFill>
                <a:prstDash val="solid"/>
              </a:ln>
              <a:solidFill>
                <a:srgbClr val="002060"/>
              </a:solidFill>
              <a:effectLst>
                <a:outerShdw dist="38100" dir="2700000" algn="bl" rotWithShape="0">
                  <a:schemeClr val="accent5"/>
                </a:outerShdw>
              </a:effectLst>
              <a:latin typeface="Arial Black" panose="020B0A04020102020204" pitchFamily="34" charset="0"/>
            </a:endParaRPr>
          </a:p>
        </p:txBody>
      </p:sp>
      <p:sp>
        <p:nvSpPr>
          <p:cNvPr id="6" name="CuadroTexto 5"/>
          <p:cNvSpPr txBox="1"/>
          <p:nvPr/>
        </p:nvSpPr>
        <p:spPr>
          <a:xfrm>
            <a:off x="167640" y="3685179"/>
            <a:ext cx="6283235" cy="584775"/>
          </a:xfrm>
          <a:prstGeom prst="rect">
            <a:avLst/>
          </a:prstGeom>
          <a:noFill/>
        </p:spPr>
        <p:txBody>
          <a:bodyPr wrap="square" rtlCol="0">
            <a:spAutoFit/>
          </a:bodyPr>
          <a:lstStyle/>
          <a:p>
            <a:r>
              <a:rPr lang="es-MX" sz="3200" dirty="0" err="1" smtClean="0">
                <a:latin typeface="Arial" panose="020B0604020202020204" pitchFamily="34" charset="0"/>
                <a:cs typeface="Arial" panose="020B0604020202020204" pitchFamily="34" charset="0"/>
              </a:rPr>
              <a:t>She</a:t>
            </a:r>
            <a:r>
              <a:rPr lang="es-MX" sz="3200" dirty="0" smtClean="0">
                <a:latin typeface="Arial" panose="020B0604020202020204" pitchFamily="34" charset="0"/>
                <a:cs typeface="Arial" panose="020B0604020202020204" pitchFamily="34" charset="0"/>
              </a:rPr>
              <a:t> </a:t>
            </a:r>
            <a:r>
              <a:rPr lang="es-MX" sz="3200" dirty="0" err="1" smtClean="0">
                <a:latin typeface="Arial" panose="020B0604020202020204" pitchFamily="34" charset="0"/>
                <a:cs typeface="Arial" panose="020B0604020202020204" pitchFamily="34" charset="0"/>
              </a:rPr>
              <a:t>will</a:t>
            </a:r>
            <a:r>
              <a:rPr lang="es-MX" sz="3200" dirty="0" smtClean="0">
                <a:latin typeface="Arial" panose="020B0604020202020204" pitchFamily="34" charset="0"/>
                <a:cs typeface="Arial" panose="020B0604020202020204" pitchFamily="34" charset="0"/>
              </a:rPr>
              <a:t> come </a:t>
            </a:r>
            <a:r>
              <a:rPr lang="es-MX" sz="3200" dirty="0" err="1" smtClean="0">
                <a:latin typeface="Arial" panose="020B0604020202020204" pitchFamily="34" charset="0"/>
                <a:cs typeface="Arial" panose="020B0604020202020204" pitchFamily="34" charset="0"/>
              </a:rPr>
              <a:t>tomorrow</a:t>
            </a:r>
            <a:r>
              <a:rPr lang="es-MX" sz="3200" dirty="0" smtClean="0">
                <a:latin typeface="Arial" panose="020B0604020202020204" pitchFamily="34" charset="0"/>
                <a:cs typeface="Arial" panose="020B0604020202020204" pitchFamily="34" charset="0"/>
              </a:rPr>
              <a:t>.</a:t>
            </a:r>
            <a:endParaRPr lang="es-MX" sz="3200" dirty="0">
              <a:latin typeface="Arial" panose="020B0604020202020204" pitchFamily="34" charset="0"/>
              <a:cs typeface="Arial" panose="020B0604020202020204" pitchFamily="34" charset="0"/>
            </a:endParaRPr>
          </a:p>
        </p:txBody>
      </p:sp>
      <p:sp>
        <p:nvSpPr>
          <p:cNvPr id="7" name="Rectángulo 6"/>
          <p:cNvSpPr/>
          <p:nvPr/>
        </p:nvSpPr>
        <p:spPr>
          <a:xfrm>
            <a:off x="6831875" y="3300852"/>
            <a:ext cx="5146766" cy="15946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sz="2800" dirty="0" err="1" smtClean="0">
                <a:latin typeface="Arial" panose="020B0604020202020204" pitchFamily="34" charset="0"/>
                <a:cs typeface="Arial" panose="020B0604020202020204" pitchFamily="34" charset="0"/>
              </a:rPr>
              <a:t>This</a:t>
            </a:r>
            <a:r>
              <a:rPr lang="es-MX" sz="2800" dirty="0" smtClean="0">
                <a:latin typeface="Arial" panose="020B0604020202020204" pitchFamily="34" charset="0"/>
                <a:cs typeface="Arial" panose="020B0604020202020204" pitchFamily="34" charset="0"/>
              </a:rPr>
              <a:t> </a:t>
            </a:r>
            <a:r>
              <a:rPr lang="es-MX" sz="2800" dirty="0" err="1" smtClean="0">
                <a:latin typeface="Arial" panose="020B0604020202020204" pitchFamily="34" charset="0"/>
                <a:cs typeface="Arial" panose="020B0604020202020204" pitchFamily="34" charset="0"/>
              </a:rPr>
              <a:t>sentences</a:t>
            </a:r>
            <a:r>
              <a:rPr lang="es-MX" sz="2800" dirty="0" smtClean="0">
                <a:latin typeface="Arial" panose="020B0604020202020204" pitchFamily="34" charset="0"/>
                <a:cs typeface="Arial" panose="020B0604020202020204" pitchFamily="34" charset="0"/>
              </a:rPr>
              <a:t> has </a:t>
            </a:r>
            <a:r>
              <a:rPr lang="es-MX" sz="2800" b="1" u="sng" dirty="0" smtClean="0">
                <a:latin typeface="Arial" panose="020B0604020202020204" pitchFamily="34" charset="0"/>
                <a:cs typeface="Arial" panose="020B0604020202020204" pitchFamily="34" charset="0"/>
              </a:rPr>
              <a:t>no </a:t>
            </a:r>
            <a:r>
              <a:rPr lang="es-MX" sz="2800" b="1" u="sng" dirty="0" err="1" smtClean="0">
                <a:latin typeface="Arial" panose="020B0604020202020204" pitchFamily="34" charset="0"/>
                <a:cs typeface="Arial" panose="020B0604020202020204" pitchFamily="34" charset="0"/>
              </a:rPr>
              <a:t>Object</a:t>
            </a:r>
            <a:r>
              <a:rPr lang="es-MX" sz="2800" dirty="0" smtClean="0">
                <a:latin typeface="Arial" panose="020B0604020202020204" pitchFamily="34" charset="0"/>
                <a:cs typeface="Arial" panose="020B0604020202020204" pitchFamily="34" charset="0"/>
              </a:rPr>
              <a:t>. </a:t>
            </a:r>
          </a:p>
          <a:p>
            <a:pPr algn="ctr"/>
            <a:r>
              <a:rPr lang="es-MX" sz="2800" dirty="0" err="1" smtClean="0">
                <a:latin typeface="Arial" panose="020B0604020202020204" pitchFamily="34" charset="0"/>
                <a:cs typeface="Arial" panose="020B0604020202020204" pitchFamily="34" charset="0"/>
              </a:rPr>
              <a:t>Remember</a:t>
            </a:r>
            <a:r>
              <a:rPr lang="es-MX" sz="2800" dirty="0" smtClean="0">
                <a:latin typeface="Arial" panose="020B0604020202020204" pitchFamily="34" charset="0"/>
                <a:cs typeface="Arial" panose="020B0604020202020204" pitchFamily="34" charset="0"/>
              </a:rPr>
              <a:t> </a:t>
            </a:r>
            <a:r>
              <a:rPr lang="es-MX" sz="2800" dirty="0" err="1" smtClean="0">
                <a:latin typeface="Arial" panose="020B0604020202020204" pitchFamily="34" charset="0"/>
                <a:cs typeface="Arial" panose="020B0604020202020204" pitchFamily="34" charset="0"/>
              </a:rPr>
              <a:t>the</a:t>
            </a:r>
            <a:r>
              <a:rPr lang="es-MX" sz="2800" dirty="0" smtClean="0">
                <a:latin typeface="Arial" panose="020B0604020202020204" pitchFamily="34" charset="0"/>
                <a:cs typeface="Arial" panose="020B0604020202020204" pitchFamily="34" charset="0"/>
              </a:rPr>
              <a:t> </a:t>
            </a:r>
            <a:r>
              <a:rPr lang="es-MX" sz="2800" dirty="0" err="1" smtClean="0">
                <a:latin typeface="Arial" panose="020B0604020202020204" pitchFamily="34" charset="0"/>
                <a:cs typeface="Arial" panose="020B0604020202020204" pitchFamily="34" charset="0"/>
              </a:rPr>
              <a:t>object</a:t>
            </a:r>
            <a:r>
              <a:rPr lang="es-MX" sz="2800" dirty="0" smtClean="0">
                <a:latin typeface="Arial" panose="020B0604020202020204" pitchFamily="34" charset="0"/>
                <a:cs typeface="Arial" panose="020B0604020202020204" pitchFamily="34" charset="0"/>
              </a:rPr>
              <a:t> </a:t>
            </a:r>
            <a:r>
              <a:rPr lang="es-MX" sz="2800" dirty="0" err="1" smtClean="0">
                <a:latin typeface="Arial" panose="020B0604020202020204" pitchFamily="34" charset="0"/>
                <a:cs typeface="Arial" panose="020B0604020202020204" pitchFamily="34" charset="0"/>
              </a:rPr>
              <a:t>is</a:t>
            </a:r>
            <a:r>
              <a:rPr lang="es-MX" sz="2800" dirty="0" smtClean="0">
                <a:latin typeface="Arial" panose="020B0604020202020204" pitchFamily="34" charset="0"/>
                <a:cs typeface="Arial" panose="020B0604020202020204" pitchFamily="34" charset="0"/>
              </a:rPr>
              <a:t> </a:t>
            </a:r>
            <a:r>
              <a:rPr lang="es-MX" sz="2800" b="1" dirty="0" err="1" smtClean="0">
                <a:latin typeface="Arial" panose="020B0604020202020204" pitchFamily="34" charset="0"/>
                <a:cs typeface="Arial" panose="020B0604020202020204" pitchFamily="34" charset="0"/>
              </a:rPr>
              <a:t>what</a:t>
            </a:r>
            <a:r>
              <a:rPr lang="es-MX" sz="2800" dirty="0" smtClean="0">
                <a:latin typeface="Arial" panose="020B0604020202020204" pitchFamily="34" charset="0"/>
                <a:cs typeface="Arial" panose="020B0604020202020204" pitchFamily="34" charset="0"/>
              </a:rPr>
              <a:t> </a:t>
            </a:r>
            <a:r>
              <a:rPr lang="es-MX" sz="2800" dirty="0" err="1" smtClean="0">
                <a:latin typeface="Arial" panose="020B0604020202020204" pitchFamily="34" charset="0"/>
                <a:cs typeface="Arial" panose="020B0604020202020204" pitchFamily="34" charset="0"/>
              </a:rPr>
              <a:t>or</a:t>
            </a:r>
            <a:r>
              <a:rPr lang="es-MX" sz="2800" dirty="0" smtClean="0">
                <a:latin typeface="Arial" panose="020B0604020202020204" pitchFamily="34" charset="0"/>
                <a:cs typeface="Arial" panose="020B0604020202020204" pitchFamily="34" charset="0"/>
              </a:rPr>
              <a:t> </a:t>
            </a:r>
            <a:r>
              <a:rPr lang="es-MX" sz="2800" b="1" dirty="0" err="1" smtClean="0">
                <a:latin typeface="Arial" panose="020B0604020202020204" pitchFamily="34" charset="0"/>
                <a:cs typeface="Arial" panose="020B0604020202020204" pitchFamily="34" charset="0"/>
              </a:rPr>
              <a:t>who</a:t>
            </a:r>
            <a:r>
              <a:rPr lang="es-MX" sz="2800" dirty="0" smtClean="0">
                <a:latin typeface="Arial" panose="020B0604020202020204" pitchFamily="34" charset="0"/>
                <a:cs typeface="Arial" panose="020B0604020202020204" pitchFamily="34" charset="0"/>
              </a:rPr>
              <a:t> </a:t>
            </a:r>
            <a:r>
              <a:rPr lang="es-MX" sz="2800" dirty="0" err="1" smtClean="0">
                <a:latin typeface="Arial" panose="020B0604020202020204" pitchFamily="34" charset="0"/>
                <a:cs typeface="Arial" panose="020B0604020202020204" pitchFamily="34" charset="0"/>
              </a:rPr>
              <a:t>receives</a:t>
            </a:r>
            <a:r>
              <a:rPr lang="es-MX" sz="2800" dirty="0" smtClean="0">
                <a:latin typeface="Arial" panose="020B0604020202020204" pitchFamily="34" charset="0"/>
                <a:cs typeface="Arial" panose="020B0604020202020204" pitchFamily="34" charset="0"/>
              </a:rPr>
              <a:t> </a:t>
            </a:r>
            <a:r>
              <a:rPr lang="es-MX" sz="2800" dirty="0" err="1" smtClean="0">
                <a:latin typeface="Arial" panose="020B0604020202020204" pitchFamily="34" charset="0"/>
                <a:cs typeface="Arial" panose="020B0604020202020204" pitchFamily="34" charset="0"/>
              </a:rPr>
              <a:t>the</a:t>
            </a:r>
            <a:r>
              <a:rPr lang="es-MX" sz="2800" dirty="0" smtClean="0">
                <a:latin typeface="Arial" panose="020B0604020202020204" pitchFamily="34" charset="0"/>
                <a:cs typeface="Arial" panose="020B0604020202020204" pitchFamily="34" charset="0"/>
              </a:rPr>
              <a:t> </a:t>
            </a:r>
            <a:r>
              <a:rPr lang="es-MX" sz="2800" dirty="0" err="1" smtClean="0">
                <a:latin typeface="Arial" panose="020B0604020202020204" pitchFamily="34" charset="0"/>
                <a:cs typeface="Arial" panose="020B0604020202020204" pitchFamily="34" charset="0"/>
              </a:rPr>
              <a:t>action</a:t>
            </a:r>
            <a:endParaRPr lang="es-MX" sz="2800" dirty="0">
              <a:latin typeface="Arial" panose="020B0604020202020204" pitchFamily="34" charset="0"/>
              <a:cs typeface="Arial" panose="020B0604020202020204" pitchFamily="34" charset="0"/>
            </a:endParaRPr>
          </a:p>
        </p:txBody>
      </p:sp>
      <p:sp>
        <p:nvSpPr>
          <p:cNvPr id="8" name="Flecha derecha 7"/>
          <p:cNvSpPr/>
          <p:nvPr/>
        </p:nvSpPr>
        <p:spPr>
          <a:xfrm>
            <a:off x="5308965" y="3629576"/>
            <a:ext cx="1332410" cy="70504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9" name="Rectángulo 8"/>
          <p:cNvSpPr/>
          <p:nvPr/>
        </p:nvSpPr>
        <p:spPr>
          <a:xfrm>
            <a:off x="0" y="6570617"/>
            <a:ext cx="12192000" cy="2873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10" name="Rectángulo 9"/>
          <p:cNvSpPr/>
          <p:nvPr/>
        </p:nvSpPr>
        <p:spPr>
          <a:xfrm>
            <a:off x="0" y="0"/>
            <a:ext cx="12192000" cy="2743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11" name="CuadroTexto 10"/>
          <p:cNvSpPr txBox="1"/>
          <p:nvPr/>
        </p:nvSpPr>
        <p:spPr>
          <a:xfrm>
            <a:off x="0" y="5486496"/>
            <a:ext cx="6766900" cy="523220"/>
          </a:xfrm>
          <a:prstGeom prst="rect">
            <a:avLst/>
          </a:prstGeom>
          <a:noFill/>
        </p:spPr>
        <p:txBody>
          <a:bodyPr wrap="square" rtlCol="0">
            <a:spAutoFit/>
          </a:bodyPr>
          <a:lstStyle/>
          <a:p>
            <a:r>
              <a:rPr lang="es-MX" sz="2800" dirty="0" err="1" smtClean="0">
                <a:latin typeface="Arial" panose="020B0604020202020204" pitchFamily="34" charset="0"/>
                <a:cs typeface="Arial" panose="020B0604020202020204" pitchFamily="34" charset="0"/>
              </a:rPr>
              <a:t>They</a:t>
            </a:r>
            <a:r>
              <a:rPr lang="es-MX" sz="2800" dirty="0" smtClean="0">
                <a:latin typeface="Arial" panose="020B0604020202020204" pitchFamily="34" charset="0"/>
                <a:cs typeface="Arial" panose="020B0604020202020204" pitchFamily="34" charset="0"/>
              </a:rPr>
              <a:t> </a:t>
            </a:r>
            <a:r>
              <a:rPr lang="es-MX" sz="2800" dirty="0" err="1" smtClean="0">
                <a:latin typeface="Arial" panose="020B0604020202020204" pitchFamily="34" charset="0"/>
                <a:cs typeface="Arial" panose="020B0604020202020204" pitchFamily="34" charset="0"/>
              </a:rPr>
              <a:t>will</a:t>
            </a:r>
            <a:r>
              <a:rPr lang="es-MX" sz="2800" dirty="0" smtClean="0">
                <a:latin typeface="Arial" panose="020B0604020202020204" pitchFamily="34" charset="0"/>
                <a:cs typeface="Arial" panose="020B0604020202020204" pitchFamily="34" charset="0"/>
              </a:rPr>
              <a:t> </a:t>
            </a:r>
            <a:r>
              <a:rPr lang="es-MX" sz="2800" dirty="0" err="1" smtClean="0">
                <a:latin typeface="Arial" panose="020B0604020202020204" pitchFamily="34" charset="0"/>
                <a:cs typeface="Arial" panose="020B0604020202020204" pitchFamily="34" charset="0"/>
              </a:rPr>
              <a:t>destroy</a:t>
            </a:r>
            <a:r>
              <a:rPr lang="es-MX" sz="2800" dirty="0" smtClean="0">
                <a:latin typeface="Arial" panose="020B0604020202020204" pitchFamily="34" charset="0"/>
                <a:cs typeface="Arial" panose="020B0604020202020204" pitchFamily="34" charset="0"/>
              </a:rPr>
              <a:t> </a:t>
            </a:r>
            <a:r>
              <a:rPr lang="es-MX" sz="2800" dirty="0" err="1" smtClean="0">
                <a:latin typeface="Arial" panose="020B0604020202020204" pitchFamily="34" charset="0"/>
                <a:cs typeface="Arial" panose="020B0604020202020204" pitchFamily="34" charset="0"/>
              </a:rPr>
              <a:t>the</a:t>
            </a:r>
            <a:r>
              <a:rPr lang="es-MX" sz="2800" dirty="0" smtClean="0">
                <a:latin typeface="Arial" panose="020B0604020202020204" pitchFamily="34" charset="0"/>
                <a:cs typeface="Arial" panose="020B0604020202020204" pitchFamily="34" charset="0"/>
              </a:rPr>
              <a:t> </a:t>
            </a:r>
            <a:r>
              <a:rPr lang="es-MX" sz="2800" dirty="0" err="1" smtClean="0">
                <a:latin typeface="Arial" panose="020B0604020202020204" pitchFamily="34" charset="0"/>
                <a:cs typeface="Arial" panose="020B0604020202020204" pitchFamily="34" charset="0"/>
              </a:rPr>
              <a:t>building</a:t>
            </a:r>
            <a:r>
              <a:rPr lang="es-MX" sz="2800" dirty="0" smtClean="0">
                <a:latin typeface="Arial" panose="020B0604020202020204" pitchFamily="34" charset="0"/>
                <a:cs typeface="Arial" panose="020B0604020202020204" pitchFamily="34" charset="0"/>
              </a:rPr>
              <a:t> </a:t>
            </a:r>
            <a:r>
              <a:rPr lang="es-MX" sz="2800" dirty="0" err="1" smtClean="0">
                <a:latin typeface="Arial" panose="020B0604020202020204" pitchFamily="34" charset="0"/>
                <a:cs typeface="Arial" panose="020B0604020202020204" pitchFamily="34" charset="0"/>
              </a:rPr>
              <a:t>next</a:t>
            </a:r>
            <a:r>
              <a:rPr lang="es-MX" sz="2800" dirty="0" smtClean="0">
                <a:latin typeface="Arial" panose="020B0604020202020204" pitchFamily="34" charset="0"/>
                <a:cs typeface="Arial" panose="020B0604020202020204" pitchFamily="34" charset="0"/>
              </a:rPr>
              <a:t> </a:t>
            </a:r>
            <a:r>
              <a:rPr lang="es-MX" sz="2800" dirty="0" err="1" smtClean="0">
                <a:latin typeface="Arial" panose="020B0604020202020204" pitchFamily="34" charset="0"/>
                <a:cs typeface="Arial" panose="020B0604020202020204" pitchFamily="34" charset="0"/>
              </a:rPr>
              <a:t>year</a:t>
            </a:r>
            <a:endParaRPr lang="es-MX" sz="2800" dirty="0">
              <a:latin typeface="Arial" panose="020B0604020202020204" pitchFamily="34" charset="0"/>
              <a:cs typeface="Arial" panose="020B0604020202020204" pitchFamily="34" charset="0"/>
            </a:endParaRPr>
          </a:p>
        </p:txBody>
      </p:sp>
      <p:sp>
        <p:nvSpPr>
          <p:cNvPr id="12" name="Flecha derecha 11"/>
          <p:cNvSpPr/>
          <p:nvPr/>
        </p:nvSpPr>
        <p:spPr>
          <a:xfrm>
            <a:off x="6302830" y="5372266"/>
            <a:ext cx="1332410" cy="70504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13" name="Rectángulo 12"/>
          <p:cNvSpPr/>
          <p:nvPr/>
        </p:nvSpPr>
        <p:spPr>
          <a:xfrm>
            <a:off x="7635239" y="5052302"/>
            <a:ext cx="4480561" cy="14138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sz="2400" dirty="0" err="1" smtClean="0">
                <a:latin typeface="Arial" panose="020B0604020202020204" pitchFamily="34" charset="0"/>
                <a:cs typeface="Arial" panose="020B0604020202020204" pitchFamily="34" charset="0"/>
              </a:rPr>
              <a:t>The</a:t>
            </a:r>
            <a:r>
              <a:rPr lang="es-MX" sz="2400" dirty="0" smtClean="0">
                <a:latin typeface="Arial" panose="020B0604020202020204" pitchFamily="34" charset="0"/>
                <a:cs typeface="Arial" panose="020B0604020202020204" pitchFamily="34" charset="0"/>
              </a:rPr>
              <a:t> </a:t>
            </a:r>
            <a:r>
              <a:rPr lang="es-MX" sz="2400" dirty="0" err="1" smtClean="0">
                <a:latin typeface="Arial" panose="020B0604020202020204" pitchFamily="34" charset="0"/>
                <a:cs typeface="Arial" panose="020B0604020202020204" pitchFamily="34" charset="0"/>
              </a:rPr>
              <a:t>direct</a:t>
            </a:r>
            <a:r>
              <a:rPr lang="es-MX" sz="2400" dirty="0" smtClean="0">
                <a:latin typeface="Arial" panose="020B0604020202020204" pitchFamily="34" charset="0"/>
                <a:cs typeface="Arial" panose="020B0604020202020204" pitchFamily="34" charset="0"/>
              </a:rPr>
              <a:t> </a:t>
            </a:r>
            <a:r>
              <a:rPr lang="es-MX" sz="2400" dirty="0" err="1" smtClean="0">
                <a:latin typeface="Arial" panose="020B0604020202020204" pitchFamily="34" charset="0"/>
                <a:cs typeface="Arial" panose="020B0604020202020204" pitchFamily="34" charset="0"/>
              </a:rPr>
              <a:t>object</a:t>
            </a:r>
            <a:r>
              <a:rPr lang="es-MX" sz="2400" dirty="0" smtClean="0">
                <a:latin typeface="Arial" panose="020B0604020202020204" pitchFamily="34" charset="0"/>
                <a:cs typeface="Arial" panose="020B0604020202020204" pitchFamily="34" charset="0"/>
              </a:rPr>
              <a:t> of </a:t>
            </a:r>
            <a:r>
              <a:rPr lang="es-MX" sz="2400" dirty="0" err="1" smtClean="0">
                <a:latin typeface="Arial" panose="020B0604020202020204" pitchFamily="34" charset="0"/>
                <a:cs typeface="Arial" panose="020B0604020202020204" pitchFamily="34" charset="0"/>
              </a:rPr>
              <a:t>this</a:t>
            </a:r>
            <a:r>
              <a:rPr lang="es-MX" sz="2400" dirty="0" smtClean="0">
                <a:latin typeface="Arial" panose="020B0604020202020204" pitchFamily="34" charset="0"/>
                <a:cs typeface="Arial" panose="020B0604020202020204" pitchFamily="34" charset="0"/>
              </a:rPr>
              <a:t> </a:t>
            </a:r>
            <a:r>
              <a:rPr lang="es-MX" sz="2400" dirty="0" err="1" smtClean="0">
                <a:latin typeface="Arial" panose="020B0604020202020204" pitchFamily="34" charset="0"/>
                <a:cs typeface="Arial" panose="020B0604020202020204" pitchFamily="34" charset="0"/>
              </a:rPr>
              <a:t>sentence</a:t>
            </a:r>
            <a:r>
              <a:rPr lang="es-MX" sz="2400" dirty="0" smtClean="0">
                <a:latin typeface="Arial" panose="020B0604020202020204" pitchFamily="34" charset="0"/>
                <a:cs typeface="Arial" panose="020B0604020202020204" pitchFamily="34" charset="0"/>
              </a:rPr>
              <a:t> </a:t>
            </a:r>
            <a:r>
              <a:rPr lang="es-MX" sz="2400" dirty="0" err="1" smtClean="0">
                <a:latin typeface="Arial" panose="020B0604020202020204" pitchFamily="34" charset="0"/>
                <a:cs typeface="Arial" panose="020B0604020202020204" pitchFamily="34" charset="0"/>
              </a:rPr>
              <a:t>is</a:t>
            </a:r>
            <a:r>
              <a:rPr lang="es-MX" sz="2400" dirty="0" smtClean="0">
                <a:latin typeface="Arial" panose="020B0604020202020204" pitchFamily="34" charset="0"/>
                <a:cs typeface="Arial" panose="020B0604020202020204" pitchFamily="34" charset="0"/>
              </a:rPr>
              <a:t> “</a:t>
            </a:r>
            <a:r>
              <a:rPr lang="es-MX" sz="2400" dirty="0" err="1" smtClean="0">
                <a:latin typeface="Arial" panose="020B0604020202020204" pitchFamily="34" charset="0"/>
                <a:cs typeface="Arial" panose="020B0604020202020204" pitchFamily="34" charset="0"/>
              </a:rPr>
              <a:t>building</a:t>
            </a:r>
            <a:r>
              <a:rPr lang="es-MX" sz="2400" dirty="0" smtClean="0">
                <a:latin typeface="Arial" panose="020B0604020202020204" pitchFamily="34" charset="0"/>
                <a:cs typeface="Arial" panose="020B0604020202020204" pitchFamily="34" charset="0"/>
              </a:rPr>
              <a:t>” (</a:t>
            </a:r>
            <a:r>
              <a:rPr lang="es-MX" sz="2400" dirty="0" err="1" smtClean="0">
                <a:latin typeface="Arial" panose="020B0604020202020204" pitchFamily="34" charset="0"/>
                <a:cs typeface="Arial" panose="020B0604020202020204" pitchFamily="34" charset="0"/>
              </a:rPr>
              <a:t>what</a:t>
            </a:r>
            <a:r>
              <a:rPr lang="es-MX" sz="2400" dirty="0" smtClean="0">
                <a:latin typeface="Arial" panose="020B0604020202020204" pitchFamily="34" charset="0"/>
                <a:cs typeface="Arial" panose="020B0604020202020204" pitchFamily="34" charset="0"/>
              </a:rPr>
              <a:t> </a:t>
            </a:r>
            <a:r>
              <a:rPr lang="es-MX" sz="2400" dirty="0" err="1" smtClean="0">
                <a:latin typeface="Arial" panose="020B0604020202020204" pitchFamily="34" charset="0"/>
                <a:cs typeface="Arial" panose="020B0604020202020204" pitchFamily="34" charset="0"/>
              </a:rPr>
              <a:t>wil</a:t>
            </a:r>
            <a:r>
              <a:rPr lang="es-MX" sz="2400" dirty="0" smtClean="0">
                <a:latin typeface="Arial" panose="020B0604020202020204" pitchFamily="34" charset="0"/>
                <a:cs typeface="Arial" panose="020B0604020202020204" pitchFamily="34" charset="0"/>
              </a:rPr>
              <a:t> </a:t>
            </a:r>
            <a:r>
              <a:rPr lang="es-MX" sz="2400" dirty="0" err="1" smtClean="0">
                <a:latin typeface="Arial" panose="020B0604020202020204" pitchFamily="34" charset="0"/>
                <a:cs typeface="Arial" panose="020B0604020202020204" pitchFamily="34" charset="0"/>
              </a:rPr>
              <a:t>they</a:t>
            </a:r>
            <a:r>
              <a:rPr lang="es-MX" sz="2400" dirty="0" smtClean="0">
                <a:latin typeface="Arial" panose="020B0604020202020204" pitchFamily="34" charset="0"/>
                <a:cs typeface="Arial" panose="020B0604020202020204" pitchFamily="34" charset="0"/>
              </a:rPr>
              <a:t> </a:t>
            </a:r>
            <a:r>
              <a:rPr lang="es-MX" sz="2400" dirty="0" err="1" smtClean="0">
                <a:latin typeface="Arial" panose="020B0604020202020204" pitchFamily="34" charset="0"/>
                <a:cs typeface="Arial" panose="020B0604020202020204" pitchFamily="34" charset="0"/>
              </a:rPr>
              <a:t>destroy</a:t>
            </a:r>
            <a:r>
              <a:rPr lang="es-MX" sz="2400" dirty="0" smtClean="0">
                <a:latin typeface="Arial" panose="020B0604020202020204" pitchFamily="34" charset="0"/>
                <a:cs typeface="Arial" panose="020B0604020202020204" pitchFamily="34" charset="0"/>
              </a:rPr>
              <a:t>?) so </a:t>
            </a:r>
            <a:r>
              <a:rPr lang="es-MX" sz="2400" dirty="0" err="1" smtClean="0">
                <a:latin typeface="Arial" panose="020B0604020202020204" pitchFamily="34" charset="0"/>
                <a:cs typeface="Arial" panose="020B0604020202020204" pitchFamily="34" charset="0"/>
              </a:rPr>
              <a:t>we</a:t>
            </a:r>
            <a:r>
              <a:rPr lang="es-MX" sz="2400" dirty="0" smtClean="0">
                <a:latin typeface="Arial" panose="020B0604020202020204" pitchFamily="34" charset="0"/>
                <a:cs typeface="Arial" panose="020B0604020202020204" pitchFamily="34" charset="0"/>
              </a:rPr>
              <a:t> CAN </a:t>
            </a:r>
            <a:r>
              <a:rPr lang="es-MX" sz="2400" dirty="0" err="1" smtClean="0">
                <a:latin typeface="Arial" panose="020B0604020202020204" pitchFamily="34" charset="0"/>
                <a:cs typeface="Arial" panose="020B0604020202020204" pitchFamily="34" charset="0"/>
              </a:rPr>
              <a:t>change</a:t>
            </a:r>
            <a:r>
              <a:rPr lang="es-MX" sz="2400" dirty="0" smtClean="0">
                <a:latin typeface="Arial" panose="020B0604020202020204" pitchFamily="34" charset="0"/>
                <a:cs typeface="Arial" panose="020B0604020202020204" pitchFamily="34" charset="0"/>
              </a:rPr>
              <a:t> </a:t>
            </a:r>
            <a:r>
              <a:rPr lang="es-MX" sz="2400" dirty="0" err="1" smtClean="0">
                <a:latin typeface="Arial" panose="020B0604020202020204" pitchFamily="34" charset="0"/>
                <a:cs typeface="Arial" panose="020B0604020202020204" pitchFamily="34" charset="0"/>
              </a:rPr>
              <a:t>it</a:t>
            </a:r>
            <a:r>
              <a:rPr lang="es-MX" sz="2400" dirty="0" smtClean="0">
                <a:latin typeface="Arial" panose="020B0604020202020204" pitchFamily="34" charset="0"/>
                <a:cs typeface="Arial" panose="020B0604020202020204" pitchFamily="34" charset="0"/>
              </a:rPr>
              <a:t> to </a:t>
            </a:r>
            <a:r>
              <a:rPr lang="es-MX" sz="2400" dirty="0" err="1" smtClean="0">
                <a:latin typeface="Arial" panose="020B0604020202020204" pitchFamily="34" charset="0"/>
                <a:cs typeface="Arial" panose="020B0604020202020204" pitchFamily="34" charset="0"/>
              </a:rPr>
              <a:t>passive</a:t>
            </a:r>
            <a:r>
              <a:rPr lang="es-MX" sz="2400" dirty="0" smtClean="0">
                <a:latin typeface="Arial" panose="020B0604020202020204" pitchFamily="34" charset="0"/>
                <a:cs typeface="Arial" panose="020B0604020202020204" pitchFamily="34" charset="0"/>
              </a:rPr>
              <a:t> </a:t>
            </a:r>
            <a:r>
              <a:rPr lang="es-MX" sz="2400" dirty="0" err="1" smtClean="0">
                <a:latin typeface="Arial" panose="020B0604020202020204" pitchFamily="34" charset="0"/>
                <a:cs typeface="Arial" panose="020B0604020202020204" pitchFamily="34" charset="0"/>
              </a:rPr>
              <a:t>voice</a:t>
            </a:r>
            <a:r>
              <a:rPr lang="es-MX" sz="2400" dirty="0" smtClean="0">
                <a:latin typeface="Arial" panose="020B0604020202020204" pitchFamily="34" charset="0"/>
                <a:cs typeface="Arial" panose="020B0604020202020204" pitchFamily="34" charset="0"/>
              </a:rPr>
              <a:t>.</a:t>
            </a:r>
            <a:endParaRPr lang="es-MX" sz="2400" dirty="0">
              <a:latin typeface="Arial" panose="020B0604020202020204" pitchFamily="34" charset="0"/>
              <a:cs typeface="Arial" panose="020B0604020202020204" pitchFamily="34" charset="0"/>
            </a:endParaRPr>
          </a:p>
        </p:txBody>
      </p:sp>
      <p:sp>
        <p:nvSpPr>
          <p:cNvPr id="14" name="CuadroTexto 13"/>
          <p:cNvSpPr txBox="1"/>
          <p:nvPr/>
        </p:nvSpPr>
        <p:spPr>
          <a:xfrm>
            <a:off x="108516" y="6077307"/>
            <a:ext cx="6194314" cy="400110"/>
          </a:xfrm>
          <a:prstGeom prst="rect">
            <a:avLst/>
          </a:prstGeom>
          <a:noFill/>
        </p:spPr>
        <p:txBody>
          <a:bodyPr wrap="square" rtlCol="0">
            <a:spAutoFit/>
          </a:bodyPr>
          <a:lstStyle/>
          <a:p>
            <a:pPr algn="ctr"/>
            <a:r>
              <a:rPr lang="es-MX" sz="2000" b="1" dirty="0" err="1" smtClean="0">
                <a:solidFill>
                  <a:schemeClr val="accent6"/>
                </a:solidFill>
                <a:latin typeface="Arial" panose="020B0604020202020204" pitchFamily="34" charset="0"/>
                <a:cs typeface="Arial" panose="020B0604020202020204" pitchFamily="34" charset="0"/>
              </a:rPr>
              <a:t>The</a:t>
            </a:r>
            <a:r>
              <a:rPr lang="es-MX" sz="2000" b="1" dirty="0" smtClean="0">
                <a:solidFill>
                  <a:schemeClr val="accent6"/>
                </a:solidFill>
                <a:latin typeface="Arial" panose="020B0604020202020204" pitchFamily="34" charset="0"/>
                <a:cs typeface="Arial" panose="020B0604020202020204" pitchFamily="34" charset="0"/>
              </a:rPr>
              <a:t> </a:t>
            </a:r>
            <a:r>
              <a:rPr lang="es-MX" sz="2000" b="1" dirty="0" err="1" smtClean="0">
                <a:solidFill>
                  <a:schemeClr val="accent6"/>
                </a:solidFill>
                <a:latin typeface="Arial" panose="020B0604020202020204" pitchFamily="34" charset="0"/>
                <a:cs typeface="Arial" panose="020B0604020202020204" pitchFamily="34" charset="0"/>
              </a:rPr>
              <a:t>building</a:t>
            </a:r>
            <a:r>
              <a:rPr lang="es-MX" sz="2000" b="1" dirty="0" smtClean="0">
                <a:solidFill>
                  <a:schemeClr val="accent6"/>
                </a:solidFill>
                <a:latin typeface="Arial" panose="020B0604020202020204" pitchFamily="34" charset="0"/>
                <a:cs typeface="Arial" panose="020B0604020202020204" pitchFamily="34" charset="0"/>
              </a:rPr>
              <a:t> </a:t>
            </a:r>
            <a:r>
              <a:rPr lang="es-MX" sz="2000" b="1" dirty="0" err="1" smtClean="0">
                <a:solidFill>
                  <a:schemeClr val="accent6"/>
                </a:solidFill>
                <a:latin typeface="Arial" panose="020B0604020202020204" pitchFamily="34" charset="0"/>
                <a:cs typeface="Arial" panose="020B0604020202020204" pitchFamily="34" charset="0"/>
              </a:rPr>
              <a:t>will</a:t>
            </a:r>
            <a:r>
              <a:rPr lang="es-MX" sz="2000" b="1" dirty="0" smtClean="0">
                <a:solidFill>
                  <a:schemeClr val="accent6"/>
                </a:solidFill>
                <a:latin typeface="Arial" panose="020B0604020202020204" pitchFamily="34" charset="0"/>
                <a:cs typeface="Arial" panose="020B0604020202020204" pitchFamily="34" charset="0"/>
              </a:rPr>
              <a:t> be </a:t>
            </a:r>
            <a:r>
              <a:rPr lang="es-MX" sz="2000" b="1" dirty="0" err="1" smtClean="0">
                <a:solidFill>
                  <a:schemeClr val="accent6"/>
                </a:solidFill>
                <a:latin typeface="Arial" panose="020B0604020202020204" pitchFamily="34" charset="0"/>
                <a:cs typeface="Arial" panose="020B0604020202020204" pitchFamily="34" charset="0"/>
              </a:rPr>
              <a:t>destroyed</a:t>
            </a:r>
            <a:r>
              <a:rPr lang="es-MX" sz="2000" b="1" dirty="0" smtClean="0">
                <a:solidFill>
                  <a:schemeClr val="accent6"/>
                </a:solidFill>
                <a:latin typeface="Arial" panose="020B0604020202020204" pitchFamily="34" charset="0"/>
                <a:cs typeface="Arial" panose="020B0604020202020204" pitchFamily="34" charset="0"/>
              </a:rPr>
              <a:t> </a:t>
            </a:r>
            <a:r>
              <a:rPr lang="es-MX" sz="2000" b="1" dirty="0" err="1" smtClean="0">
                <a:solidFill>
                  <a:schemeClr val="accent6"/>
                </a:solidFill>
                <a:latin typeface="Arial" panose="020B0604020202020204" pitchFamily="34" charset="0"/>
                <a:cs typeface="Arial" panose="020B0604020202020204" pitchFamily="34" charset="0"/>
              </a:rPr>
              <a:t>next</a:t>
            </a:r>
            <a:r>
              <a:rPr lang="es-MX" sz="2000" b="1" dirty="0" smtClean="0">
                <a:solidFill>
                  <a:schemeClr val="accent6"/>
                </a:solidFill>
                <a:latin typeface="Arial" panose="020B0604020202020204" pitchFamily="34" charset="0"/>
                <a:cs typeface="Arial" panose="020B0604020202020204" pitchFamily="34" charset="0"/>
              </a:rPr>
              <a:t> </a:t>
            </a:r>
            <a:r>
              <a:rPr lang="es-MX" sz="2000" b="1" dirty="0" err="1" smtClean="0">
                <a:solidFill>
                  <a:schemeClr val="accent6"/>
                </a:solidFill>
                <a:latin typeface="Arial" panose="020B0604020202020204" pitchFamily="34" charset="0"/>
                <a:cs typeface="Arial" panose="020B0604020202020204" pitchFamily="34" charset="0"/>
              </a:rPr>
              <a:t>year</a:t>
            </a:r>
            <a:r>
              <a:rPr lang="es-MX" sz="2000" b="1" dirty="0" smtClean="0">
                <a:solidFill>
                  <a:schemeClr val="accent6"/>
                </a:solidFill>
                <a:latin typeface="Arial" panose="020B0604020202020204" pitchFamily="34" charset="0"/>
                <a:cs typeface="Arial" panose="020B0604020202020204" pitchFamily="34" charset="0"/>
              </a:rPr>
              <a:t> </a:t>
            </a:r>
            <a:r>
              <a:rPr lang="es-MX" sz="2000" b="1" dirty="0" err="1" smtClean="0">
                <a:solidFill>
                  <a:schemeClr val="accent6"/>
                </a:solidFill>
                <a:latin typeface="Arial" panose="020B0604020202020204" pitchFamily="34" charset="0"/>
                <a:cs typeface="Arial" panose="020B0604020202020204" pitchFamily="34" charset="0"/>
              </a:rPr>
              <a:t>by</a:t>
            </a:r>
            <a:r>
              <a:rPr lang="es-MX" sz="2000" b="1" dirty="0" smtClean="0">
                <a:solidFill>
                  <a:schemeClr val="accent6"/>
                </a:solidFill>
                <a:latin typeface="Arial" panose="020B0604020202020204" pitchFamily="34" charset="0"/>
                <a:cs typeface="Arial" panose="020B0604020202020204" pitchFamily="34" charset="0"/>
              </a:rPr>
              <a:t> </a:t>
            </a:r>
            <a:r>
              <a:rPr lang="es-MX" sz="2000" b="1" dirty="0" err="1" smtClean="0">
                <a:solidFill>
                  <a:schemeClr val="accent6"/>
                </a:solidFill>
                <a:latin typeface="Arial" panose="020B0604020202020204" pitchFamily="34" charset="0"/>
                <a:cs typeface="Arial" panose="020B0604020202020204" pitchFamily="34" charset="0"/>
              </a:rPr>
              <a:t>them</a:t>
            </a:r>
            <a:r>
              <a:rPr lang="es-MX" sz="2000" b="1" dirty="0" smtClean="0">
                <a:solidFill>
                  <a:schemeClr val="accent6"/>
                </a:solidFill>
                <a:latin typeface="Arial" panose="020B0604020202020204" pitchFamily="34" charset="0"/>
                <a:cs typeface="Arial" panose="020B0604020202020204" pitchFamily="34" charset="0"/>
              </a:rPr>
              <a:t>.</a:t>
            </a:r>
            <a:endParaRPr lang="es-MX" sz="2000" b="1"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2067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1339572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532" y="3193366"/>
            <a:ext cx="12185468" cy="3664634"/>
          </a:xfrm>
        </p:spPr>
        <p:txBody>
          <a:bodyPr/>
          <a:lstStyle/>
          <a:p>
            <a:pPr marL="514350" indent="-514350">
              <a:buFont typeface="+mj-lt"/>
              <a:buAutoNum type="arabicPeriod"/>
            </a:pPr>
            <a:r>
              <a:rPr lang="en-US" b="1" dirty="0" smtClean="0"/>
              <a:t>English	</a:t>
            </a:r>
            <a:r>
              <a:rPr lang="en-US" dirty="0" smtClean="0"/>
              <a:t>	       </a:t>
            </a:r>
            <a:r>
              <a:rPr lang="en-US" b="1" dirty="0" smtClean="0">
                <a:solidFill>
                  <a:srgbClr val="006600"/>
                </a:solidFill>
              </a:rPr>
              <a:t>will be</a:t>
            </a:r>
            <a:r>
              <a:rPr lang="en-US" dirty="0" smtClean="0"/>
              <a:t>			</a:t>
            </a:r>
            <a:r>
              <a:rPr lang="en-US" b="1" dirty="0" smtClean="0">
                <a:solidFill>
                  <a:srgbClr val="000099"/>
                </a:solidFill>
              </a:rPr>
              <a:t>spoken</a:t>
            </a:r>
            <a:r>
              <a:rPr lang="en-US" dirty="0" smtClean="0"/>
              <a:t>		</a:t>
            </a:r>
            <a:r>
              <a:rPr lang="en-US" b="1" dirty="0" smtClean="0">
                <a:solidFill>
                  <a:srgbClr val="BC2D00"/>
                </a:solidFill>
              </a:rPr>
              <a:t>at the conference.</a:t>
            </a:r>
          </a:p>
          <a:p>
            <a:pPr marL="514350" indent="-514350">
              <a:buFont typeface="+mj-lt"/>
              <a:buAutoNum type="arabicPeriod"/>
            </a:pPr>
            <a:r>
              <a:rPr lang="en-US" b="1" dirty="0" smtClean="0"/>
              <a:t>The new university </a:t>
            </a:r>
            <a:r>
              <a:rPr lang="en-US" b="1" dirty="0" smtClean="0">
                <a:solidFill>
                  <a:srgbClr val="006600"/>
                </a:solidFill>
              </a:rPr>
              <a:t>will be 			</a:t>
            </a:r>
            <a:r>
              <a:rPr lang="en-US" b="1" dirty="0" smtClean="0">
                <a:solidFill>
                  <a:srgbClr val="000099"/>
                </a:solidFill>
              </a:rPr>
              <a:t>opened</a:t>
            </a:r>
            <a:r>
              <a:rPr lang="en-US" b="1" dirty="0" smtClean="0"/>
              <a:t> 		</a:t>
            </a:r>
            <a:r>
              <a:rPr lang="en-US" b="1" dirty="0" smtClean="0">
                <a:solidFill>
                  <a:srgbClr val="BC2D00"/>
                </a:solidFill>
              </a:rPr>
              <a:t>by the President.</a:t>
            </a:r>
          </a:p>
          <a:p>
            <a:pPr marL="514350" indent="-514350">
              <a:buFont typeface="+mj-lt"/>
              <a:buAutoNum type="arabicPeriod"/>
            </a:pPr>
            <a:r>
              <a:rPr lang="en-US" b="1" dirty="0" smtClean="0"/>
              <a:t>The documents       </a:t>
            </a:r>
            <a:r>
              <a:rPr lang="en-US" b="1" dirty="0" smtClean="0">
                <a:solidFill>
                  <a:srgbClr val="006600"/>
                </a:solidFill>
              </a:rPr>
              <a:t>will all be 		 </a:t>
            </a:r>
            <a:r>
              <a:rPr lang="en-US" b="1" dirty="0" smtClean="0">
                <a:solidFill>
                  <a:srgbClr val="000099"/>
                </a:solidFill>
              </a:rPr>
              <a:t>signed</a:t>
            </a:r>
            <a:r>
              <a:rPr lang="en-US" b="1" dirty="0" smtClean="0"/>
              <a:t> 		</a:t>
            </a:r>
            <a:r>
              <a:rPr lang="en-US" b="1" dirty="0" smtClean="0">
                <a:solidFill>
                  <a:srgbClr val="BC2D00"/>
                </a:solidFill>
              </a:rPr>
              <a:t>by next week.</a:t>
            </a:r>
          </a:p>
          <a:p>
            <a:pPr marL="514350" indent="-514350">
              <a:buFont typeface="+mj-lt"/>
              <a:buAutoNum type="arabicPeriod"/>
            </a:pPr>
            <a:endParaRPr lang="en-US" b="1" dirty="0" smtClean="0">
              <a:solidFill>
                <a:srgbClr val="BC2D00"/>
              </a:solidFill>
            </a:endParaRPr>
          </a:p>
          <a:p>
            <a:pPr marL="514350" indent="-514350">
              <a:buFont typeface="+mj-lt"/>
              <a:buAutoNum type="arabicPeriod"/>
            </a:pPr>
            <a:endParaRPr lang="en-US" b="1" dirty="0" smtClean="0">
              <a:solidFill>
                <a:srgbClr val="BC2D00"/>
              </a:solidFill>
            </a:endParaRPr>
          </a:p>
          <a:p>
            <a:pPr marL="514350" indent="-514350">
              <a:buFont typeface="+mj-lt"/>
              <a:buAutoNum type="arabicPeriod"/>
            </a:pPr>
            <a:endParaRPr lang="es-MX" dirty="0"/>
          </a:p>
        </p:txBody>
      </p:sp>
      <p:sp>
        <p:nvSpPr>
          <p:cNvPr id="4" name="Rectángulo redondeado 3"/>
          <p:cNvSpPr/>
          <p:nvPr/>
        </p:nvSpPr>
        <p:spPr>
          <a:xfrm>
            <a:off x="114197" y="1784302"/>
            <a:ext cx="1881053" cy="88827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sz="4000" b="1" dirty="0" err="1" smtClean="0">
                <a:latin typeface="Arial" panose="020B0604020202020204" pitchFamily="34" charset="0"/>
                <a:cs typeface="Arial" panose="020B0604020202020204" pitchFamily="34" charset="0"/>
              </a:rPr>
              <a:t>Object</a:t>
            </a:r>
            <a:endParaRPr lang="es-MX" sz="4000" b="1" dirty="0">
              <a:latin typeface="Arial" panose="020B0604020202020204" pitchFamily="34" charset="0"/>
              <a:cs typeface="Arial" panose="020B0604020202020204" pitchFamily="34" charset="0"/>
            </a:endParaRPr>
          </a:p>
        </p:txBody>
      </p:sp>
      <p:sp>
        <p:nvSpPr>
          <p:cNvPr id="5" name="Rectángulo redondeado 4"/>
          <p:cNvSpPr/>
          <p:nvPr/>
        </p:nvSpPr>
        <p:spPr>
          <a:xfrm>
            <a:off x="2549464" y="1784302"/>
            <a:ext cx="2629990" cy="888275"/>
          </a:xfrm>
          <a:prstGeom prst="roundRect">
            <a:avLst/>
          </a:prstGeom>
          <a:solidFill>
            <a:srgbClr val="0066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sz="4400" b="1" dirty="0" smtClean="0">
                <a:latin typeface="Arial" panose="020B0604020202020204" pitchFamily="34" charset="0"/>
                <a:cs typeface="Arial" panose="020B0604020202020204" pitchFamily="34" charset="0"/>
              </a:rPr>
              <a:t>WILL BE</a:t>
            </a:r>
            <a:endParaRPr lang="es-MX" sz="4400" b="1" dirty="0">
              <a:latin typeface="Arial" panose="020B0604020202020204" pitchFamily="34" charset="0"/>
              <a:cs typeface="Arial" panose="020B0604020202020204" pitchFamily="34" charset="0"/>
            </a:endParaRPr>
          </a:p>
        </p:txBody>
      </p:sp>
      <p:sp>
        <p:nvSpPr>
          <p:cNvPr id="6" name="Rectángulo redondeado 5"/>
          <p:cNvSpPr/>
          <p:nvPr/>
        </p:nvSpPr>
        <p:spPr>
          <a:xfrm>
            <a:off x="5730619" y="1784302"/>
            <a:ext cx="2690949" cy="888275"/>
          </a:xfrm>
          <a:prstGeom prst="round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sz="3200" b="1" dirty="0" err="1" smtClean="0">
                <a:latin typeface="Arial" panose="020B0604020202020204" pitchFamily="34" charset="0"/>
                <a:cs typeface="Arial" panose="020B0604020202020204" pitchFamily="34" charset="0"/>
              </a:rPr>
              <a:t>Verb</a:t>
            </a:r>
            <a:r>
              <a:rPr lang="es-MX" sz="3200" b="1" dirty="0" smtClean="0">
                <a:latin typeface="Arial" panose="020B0604020202020204" pitchFamily="34" charset="0"/>
                <a:cs typeface="Arial" panose="020B0604020202020204" pitchFamily="34" charset="0"/>
              </a:rPr>
              <a:t> in </a:t>
            </a:r>
            <a:r>
              <a:rPr lang="es-MX" sz="3200" b="1" dirty="0" err="1" smtClean="0">
                <a:latin typeface="Arial" panose="020B0604020202020204" pitchFamily="34" charset="0"/>
                <a:cs typeface="Arial" panose="020B0604020202020204" pitchFamily="34" charset="0"/>
              </a:rPr>
              <a:t>past</a:t>
            </a:r>
            <a:r>
              <a:rPr lang="es-MX" sz="3200" b="1" dirty="0" smtClean="0">
                <a:latin typeface="Arial" panose="020B0604020202020204" pitchFamily="34" charset="0"/>
                <a:cs typeface="Arial" panose="020B0604020202020204" pitchFamily="34" charset="0"/>
              </a:rPr>
              <a:t> </a:t>
            </a:r>
            <a:r>
              <a:rPr lang="es-MX" sz="3200" b="1" dirty="0" err="1" smtClean="0">
                <a:latin typeface="Arial" panose="020B0604020202020204" pitchFamily="34" charset="0"/>
                <a:cs typeface="Arial" panose="020B0604020202020204" pitchFamily="34" charset="0"/>
              </a:rPr>
              <a:t>participle</a:t>
            </a:r>
            <a:endParaRPr lang="es-MX" sz="3200" b="1" dirty="0">
              <a:latin typeface="Arial" panose="020B0604020202020204" pitchFamily="34" charset="0"/>
              <a:cs typeface="Arial" panose="020B0604020202020204" pitchFamily="34" charset="0"/>
            </a:endParaRPr>
          </a:p>
        </p:txBody>
      </p:sp>
      <p:sp>
        <p:nvSpPr>
          <p:cNvPr id="7" name="Rectángulo redondeado 6"/>
          <p:cNvSpPr/>
          <p:nvPr/>
        </p:nvSpPr>
        <p:spPr>
          <a:xfrm>
            <a:off x="8972733" y="1782290"/>
            <a:ext cx="2869477" cy="888275"/>
          </a:xfrm>
          <a:prstGeom prst="roundRect">
            <a:avLst/>
          </a:prstGeom>
          <a:solidFill>
            <a:srgbClr val="BC2D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sz="3200" b="1" dirty="0" err="1" smtClean="0">
                <a:latin typeface="Arial" panose="020B0604020202020204" pitchFamily="34" charset="0"/>
                <a:cs typeface="Arial" panose="020B0604020202020204" pitchFamily="34" charset="0"/>
              </a:rPr>
              <a:t>Complement</a:t>
            </a:r>
            <a:endParaRPr lang="es-MX" sz="3200" b="1" dirty="0">
              <a:latin typeface="Arial" panose="020B0604020202020204" pitchFamily="34" charset="0"/>
              <a:cs typeface="Arial" panose="020B0604020202020204" pitchFamily="34" charset="0"/>
            </a:endParaRPr>
          </a:p>
        </p:txBody>
      </p:sp>
      <p:sp>
        <p:nvSpPr>
          <p:cNvPr id="8" name="Rectángulo 7"/>
          <p:cNvSpPr/>
          <p:nvPr/>
        </p:nvSpPr>
        <p:spPr>
          <a:xfrm>
            <a:off x="3333365" y="-156702"/>
            <a:ext cx="5850383" cy="1938992"/>
          </a:xfrm>
          <a:prstGeom prst="rect">
            <a:avLst/>
          </a:prstGeom>
          <a:noFill/>
        </p:spPr>
        <p:txBody>
          <a:bodyPr wrap="none" lIns="91440" tIns="45720" rIns="91440" bIns="45720">
            <a:spAutoFit/>
          </a:bodyPr>
          <a:lstStyle/>
          <a:p>
            <a:pPr algn="ctr"/>
            <a:r>
              <a:rPr lang="es-ES" sz="6000" b="1" dirty="0" err="1" smtClean="0">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rPr>
              <a:t>Structure</a:t>
            </a:r>
            <a:r>
              <a:rPr lang="es-ES" sz="6000" b="1" dirty="0" smtClean="0">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rPr>
              <a:t> </a:t>
            </a:r>
            <a:r>
              <a:rPr lang="es-ES" sz="6000" b="1" dirty="0" err="1" smtClean="0">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rPr>
              <a:t>for</a:t>
            </a:r>
            <a:r>
              <a:rPr lang="es-ES" sz="6000" b="1" dirty="0" smtClean="0">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rPr>
              <a:t> </a:t>
            </a:r>
          </a:p>
          <a:p>
            <a:pPr algn="ctr"/>
            <a:r>
              <a:rPr lang="es-ES" sz="6000" b="1" dirty="0" smtClean="0">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rPr>
              <a:t>POSITIVE</a:t>
            </a:r>
            <a:endParaRPr lang="es-ES" sz="6000" b="1" dirty="0">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endParaRPr>
          </a:p>
        </p:txBody>
      </p:sp>
      <p:sp>
        <p:nvSpPr>
          <p:cNvPr id="9" name="Rectángulo 8"/>
          <p:cNvSpPr/>
          <p:nvPr/>
        </p:nvSpPr>
        <p:spPr>
          <a:xfrm>
            <a:off x="0" y="6569612"/>
            <a:ext cx="12192000" cy="28838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6831647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532" y="3284806"/>
            <a:ext cx="12185468" cy="2110154"/>
          </a:xfrm>
        </p:spPr>
        <p:txBody>
          <a:bodyPr>
            <a:noAutofit/>
          </a:bodyPr>
          <a:lstStyle/>
          <a:p>
            <a:pPr marL="514350" indent="-514350">
              <a:buFont typeface="+mj-lt"/>
              <a:buAutoNum type="arabicPeriod"/>
            </a:pPr>
            <a:r>
              <a:rPr lang="en-US" sz="3200" b="1" dirty="0" smtClean="0">
                <a:latin typeface="Arial" panose="020B0604020202020204" pitchFamily="34" charset="0"/>
                <a:cs typeface="Arial" panose="020B0604020202020204" pitchFamily="34" charset="0"/>
              </a:rPr>
              <a:t>The chickens </a:t>
            </a:r>
            <a:r>
              <a:rPr lang="en-US" sz="3200" b="1" dirty="0" smtClean="0">
                <a:solidFill>
                  <a:srgbClr val="006600"/>
                </a:solidFill>
                <a:latin typeface="Arial" panose="020B0604020202020204" pitchFamily="34" charset="0"/>
                <a:cs typeface="Arial" panose="020B0604020202020204" pitchFamily="34" charset="0"/>
              </a:rPr>
              <a:t>will not be </a:t>
            </a:r>
            <a:r>
              <a:rPr lang="en-US" sz="3200" b="1" dirty="0" smtClean="0">
                <a:solidFill>
                  <a:srgbClr val="000099"/>
                </a:solidFill>
                <a:latin typeface="Arial" panose="020B0604020202020204" pitchFamily="34" charset="0"/>
                <a:cs typeface="Arial" panose="020B0604020202020204" pitchFamily="34" charset="0"/>
              </a:rPr>
              <a:t>fed</a:t>
            </a:r>
            <a:r>
              <a:rPr lang="en-US" sz="3200" b="1" dirty="0" smtClean="0">
                <a:latin typeface="Arial" panose="020B0604020202020204" pitchFamily="34" charset="0"/>
                <a:cs typeface="Arial" panose="020B0604020202020204" pitchFamily="34" charset="0"/>
              </a:rPr>
              <a:t> </a:t>
            </a:r>
            <a:r>
              <a:rPr lang="en-US" sz="3200" b="1" dirty="0" smtClean="0">
                <a:solidFill>
                  <a:srgbClr val="BC2D00"/>
                </a:solidFill>
                <a:latin typeface="Arial" panose="020B0604020202020204" pitchFamily="34" charset="0"/>
                <a:cs typeface="Arial" panose="020B0604020202020204" pitchFamily="34" charset="0"/>
              </a:rPr>
              <a:t>at night</a:t>
            </a:r>
            <a:r>
              <a:rPr lang="en-US" sz="3200" b="1" dirty="0" smtClean="0">
                <a:latin typeface="Arial" panose="020B0604020202020204" pitchFamily="34" charset="0"/>
                <a:cs typeface="Arial" panose="020B0604020202020204" pitchFamily="34" charset="0"/>
              </a:rPr>
              <a:t>.</a:t>
            </a:r>
          </a:p>
          <a:p>
            <a:pPr marL="514350" indent="-514350">
              <a:buFont typeface="+mj-lt"/>
              <a:buAutoNum type="arabicPeriod"/>
            </a:pPr>
            <a:r>
              <a:rPr lang="en-US" sz="3200" b="1" dirty="0" smtClean="0">
                <a:latin typeface="Arial" panose="020B0604020202020204" pitchFamily="34" charset="0"/>
                <a:cs typeface="Arial" panose="020B0604020202020204" pitchFamily="34" charset="0"/>
              </a:rPr>
              <a:t>The old machine </a:t>
            </a:r>
            <a:r>
              <a:rPr lang="en-US" sz="3200" b="1" dirty="0" smtClean="0">
                <a:solidFill>
                  <a:srgbClr val="006600"/>
                </a:solidFill>
                <a:latin typeface="Arial" panose="020B0604020202020204" pitchFamily="34" charset="0"/>
                <a:cs typeface="Arial" panose="020B0604020202020204" pitchFamily="34" charset="0"/>
              </a:rPr>
              <a:t>will not be </a:t>
            </a:r>
            <a:r>
              <a:rPr lang="en-US" sz="3200" b="1" dirty="0" smtClean="0">
                <a:solidFill>
                  <a:srgbClr val="000099"/>
                </a:solidFill>
                <a:latin typeface="Arial" panose="020B0604020202020204" pitchFamily="34" charset="0"/>
                <a:cs typeface="Arial" panose="020B0604020202020204" pitchFamily="34" charset="0"/>
              </a:rPr>
              <a:t>replaced</a:t>
            </a:r>
            <a:r>
              <a:rPr lang="en-US" sz="3200" b="1" dirty="0" smtClean="0">
                <a:latin typeface="Arial" panose="020B0604020202020204" pitchFamily="34" charset="0"/>
                <a:cs typeface="Arial" panose="020B0604020202020204" pitchFamily="34" charset="0"/>
              </a:rPr>
              <a:t> </a:t>
            </a:r>
            <a:r>
              <a:rPr lang="en-US" sz="3200" b="1" dirty="0" smtClean="0">
                <a:solidFill>
                  <a:srgbClr val="BC2D00"/>
                </a:solidFill>
                <a:latin typeface="Arial" panose="020B0604020202020204" pitchFamily="34" charset="0"/>
                <a:cs typeface="Arial" panose="020B0604020202020204" pitchFamily="34" charset="0"/>
              </a:rPr>
              <a:t>this week</a:t>
            </a:r>
            <a:r>
              <a:rPr lang="en-US" sz="3200" b="1" dirty="0" smtClean="0">
                <a:latin typeface="Arial" panose="020B0604020202020204" pitchFamily="34" charset="0"/>
                <a:cs typeface="Arial" panose="020B0604020202020204" pitchFamily="34" charset="0"/>
              </a:rPr>
              <a:t>.</a:t>
            </a:r>
          </a:p>
          <a:p>
            <a:pPr marL="514350" indent="-514350">
              <a:buFont typeface="+mj-lt"/>
              <a:buAutoNum type="arabicPeriod"/>
            </a:pPr>
            <a:r>
              <a:rPr lang="en-US" sz="3200" b="1" dirty="0">
                <a:latin typeface="Arial" panose="020B0604020202020204" pitchFamily="34" charset="0"/>
                <a:cs typeface="Arial" panose="020B0604020202020204" pitchFamily="34" charset="0"/>
              </a:rPr>
              <a:t>Your package </a:t>
            </a:r>
            <a:r>
              <a:rPr lang="en-US" sz="3200" b="1" dirty="0" smtClean="0">
                <a:solidFill>
                  <a:srgbClr val="006600"/>
                </a:solidFill>
                <a:latin typeface="Arial" panose="020B0604020202020204" pitchFamily="34" charset="0"/>
                <a:cs typeface="Arial" panose="020B0604020202020204" pitchFamily="34" charset="0"/>
              </a:rPr>
              <a:t>will not </a:t>
            </a:r>
            <a:r>
              <a:rPr lang="en-US" sz="3200" b="1" dirty="0">
                <a:solidFill>
                  <a:srgbClr val="006600"/>
                </a:solidFill>
                <a:latin typeface="Arial" panose="020B0604020202020204" pitchFamily="34" charset="0"/>
                <a:cs typeface="Arial" panose="020B0604020202020204" pitchFamily="34" charset="0"/>
              </a:rPr>
              <a:t>be </a:t>
            </a:r>
            <a:r>
              <a:rPr lang="en-US" sz="3200" b="1" dirty="0">
                <a:solidFill>
                  <a:srgbClr val="000099"/>
                </a:solidFill>
                <a:latin typeface="Arial" panose="020B0604020202020204" pitchFamily="34" charset="0"/>
                <a:cs typeface="Arial" panose="020B0604020202020204" pitchFamily="34" charset="0"/>
              </a:rPr>
              <a:t>delivered</a:t>
            </a:r>
            <a:r>
              <a:rPr lang="en-US" sz="3200" b="1" dirty="0">
                <a:latin typeface="Arial" panose="020B0604020202020204" pitchFamily="34" charset="0"/>
                <a:cs typeface="Arial" panose="020B0604020202020204" pitchFamily="34" charset="0"/>
              </a:rPr>
              <a:t> </a:t>
            </a:r>
            <a:r>
              <a:rPr lang="en-US" sz="3200" b="1" dirty="0">
                <a:solidFill>
                  <a:srgbClr val="BC2D00"/>
                </a:solidFill>
                <a:latin typeface="Arial" panose="020B0604020202020204" pitchFamily="34" charset="0"/>
                <a:cs typeface="Arial" panose="020B0604020202020204" pitchFamily="34" charset="0"/>
              </a:rPr>
              <a:t>later today</a:t>
            </a:r>
            <a:r>
              <a:rPr lang="en-US" sz="3200" b="1" dirty="0" smtClean="0">
                <a:latin typeface="Arial" panose="020B0604020202020204" pitchFamily="34" charset="0"/>
                <a:cs typeface="Arial" panose="020B0604020202020204" pitchFamily="34" charset="0"/>
              </a:rPr>
              <a:t>.</a:t>
            </a:r>
          </a:p>
          <a:p>
            <a:pPr marL="514350" indent="-514350">
              <a:buFont typeface="+mj-lt"/>
              <a:buAutoNum type="arabicPeriod"/>
            </a:pPr>
            <a:r>
              <a:rPr lang="en-US" sz="3200" b="1" dirty="0">
                <a:latin typeface="Arial" panose="020B0604020202020204" pitchFamily="34" charset="0"/>
                <a:cs typeface="Arial" panose="020B0604020202020204" pitchFamily="34" charset="0"/>
              </a:rPr>
              <a:t>Classes </a:t>
            </a:r>
            <a:r>
              <a:rPr lang="en-US" sz="3200" b="1" dirty="0" smtClean="0">
                <a:solidFill>
                  <a:srgbClr val="006600"/>
                </a:solidFill>
                <a:latin typeface="Arial" panose="020B0604020202020204" pitchFamily="34" charset="0"/>
                <a:cs typeface="Arial" panose="020B0604020202020204" pitchFamily="34" charset="0"/>
              </a:rPr>
              <a:t>will not </a:t>
            </a:r>
            <a:r>
              <a:rPr lang="en-US" sz="3200" b="1" dirty="0">
                <a:solidFill>
                  <a:srgbClr val="006600"/>
                </a:solidFill>
                <a:latin typeface="Arial" panose="020B0604020202020204" pitchFamily="34" charset="0"/>
                <a:cs typeface="Arial" panose="020B0604020202020204" pitchFamily="34" charset="0"/>
              </a:rPr>
              <a:t>be </a:t>
            </a:r>
            <a:r>
              <a:rPr lang="en-US" sz="3200" b="1" dirty="0">
                <a:solidFill>
                  <a:srgbClr val="000099"/>
                </a:solidFill>
                <a:latin typeface="Arial" panose="020B0604020202020204" pitchFamily="34" charset="0"/>
                <a:cs typeface="Arial" panose="020B0604020202020204" pitchFamily="34" charset="0"/>
              </a:rPr>
              <a:t>given</a:t>
            </a:r>
            <a:r>
              <a:rPr lang="en-US" sz="3200" b="1" dirty="0">
                <a:latin typeface="Arial" panose="020B0604020202020204" pitchFamily="34" charset="0"/>
                <a:cs typeface="Arial" panose="020B0604020202020204" pitchFamily="34" charset="0"/>
              </a:rPr>
              <a:t> </a:t>
            </a:r>
            <a:r>
              <a:rPr lang="en-US" sz="3200" b="1" dirty="0">
                <a:solidFill>
                  <a:srgbClr val="BC2D00"/>
                </a:solidFill>
                <a:latin typeface="Arial" panose="020B0604020202020204" pitchFamily="34" charset="0"/>
                <a:cs typeface="Arial" panose="020B0604020202020204" pitchFamily="34" charset="0"/>
              </a:rPr>
              <a:t>in </a:t>
            </a:r>
            <a:r>
              <a:rPr lang="en-US" sz="3200" b="1" dirty="0" smtClean="0">
                <a:solidFill>
                  <a:srgbClr val="BC2D00"/>
                </a:solidFill>
                <a:latin typeface="Arial" panose="020B0604020202020204" pitchFamily="34" charset="0"/>
                <a:cs typeface="Arial" panose="020B0604020202020204" pitchFamily="34" charset="0"/>
              </a:rPr>
              <a:t>Spanish</a:t>
            </a:r>
            <a:r>
              <a:rPr lang="en-US" sz="3200" b="1" dirty="0" smtClean="0">
                <a:latin typeface="Arial" panose="020B0604020202020204" pitchFamily="34" charset="0"/>
                <a:cs typeface="Arial" panose="020B0604020202020204" pitchFamily="34" charset="0"/>
              </a:rPr>
              <a:t>.</a:t>
            </a:r>
            <a:endParaRPr lang="en-US" sz="3200" b="1" dirty="0">
              <a:latin typeface="Arial" panose="020B0604020202020204" pitchFamily="34" charset="0"/>
              <a:cs typeface="Arial" panose="020B0604020202020204" pitchFamily="34" charset="0"/>
            </a:endParaRPr>
          </a:p>
        </p:txBody>
      </p:sp>
      <p:sp>
        <p:nvSpPr>
          <p:cNvPr id="4" name="Rectángulo redondeado 3"/>
          <p:cNvSpPr/>
          <p:nvPr/>
        </p:nvSpPr>
        <p:spPr>
          <a:xfrm>
            <a:off x="114197" y="1784302"/>
            <a:ext cx="1881053" cy="88827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sz="4000" b="1" dirty="0" err="1" smtClean="0">
                <a:latin typeface="Arial" panose="020B0604020202020204" pitchFamily="34" charset="0"/>
                <a:cs typeface="Arial" panose="020B0604020202020204" pitchFamily="34" charset="0"/>
              </a:rPr>
              <a:t>Object</a:t>
            </a:r>
            <a:endParaRPr lang="es-MX" sz="4000" b="1" dirty="0">
              <a:latin typeface="Arial" panose="020B0604020202020204" pitchFamily="34" charset="0"/>
              <a:cs typeface="Arial" panose="020B0604020202020204" pitchFamily="34" charset="0"/>
            </a:endParaRPr>
          </a:p>
        </p:txBody>
      </p:sp>
      <p:sp>
        <p:nvSpPr>
          <p:cNvPr id="5" name="Rectángulo redondeado 4"/>
          <p:cNvSpPr/>
          <p:nvPr/>
        </p:nvSpPr>
        <p:spPr>
          <a:xfrm>
            <a:off x="2173778" y="1784302"/>
            <a:ext cx="3961965" cy="886263"/>
          </a:xfrm>
          <a:prstGeom prst="roundRect">
            <a:avLst/>
          </a:prstGeom>
          <a:solidFill>
            <a:srgbClr val="0066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sz="4400" b="1" dirty="0" smtClean="0">
                <a:latin typeface="Arial" panose="020B0604020202020204" pitchFamily="34" charset="0"/>
                <a:cs typeface="Arial" panose="020B0604020202020204" pitchFamily="34" charset="0"/>
              </a:rPr>
              <a:t>WILL </a:t>
            </a:r>
            <a:r>
              <a:rPr lang="es-MX" sz="4400" b="1" dirty="0" smtClean="0">
                <a:solidFill>
                  <a:srgbClr val="FF0000"/>
                </a:solidFill>
                <a:latin typeface="Arial" panose="020B0604020202020204" pitchFamily="34" charset="0"/>
                <a:cs typeface="Arial" panose="020B0604020202020204" pitchFamily="34" charset="0"/>
              </a:rPr>
              <a:t>NOT</a:t>
            </a:r>
            <a:r>
              <a:rPr lang="es-MX" sz="4400" b="1" dirty="0" smtClean="0">
                <a:latin typeface="Arial" panose="020B0604020202020204" pitchFamily="34" charset="0"/>
                <a:cs typeface="Arial" panose="020B0604020202020204" pitchFamily="34" charset="0"/>
              </a:rPr>
              <a:t> BE</a:t>
            </a:r>
            <a:endParaRPr lang="es-MX" sz="4400" b="1" dirty="0">
              <a:latin typeface="Arial" panose="020B0604020202020204" pitchFamily="34" charset="0"/>
              <a:cs typeface="Arial" panose="020B0604020202020204" pitchFamily="34" charset="0"/>
            </a:endParaRPr>
          </a:p>
        </p:txBody>
      </p:sp>
      <p:sp>
        <p:nvSpPr>
          <p:cNvPr id="6" name="Rectángulo redondeado 5"/>
          <p:cNvSpPr/>
          <p:nvPr/>
        </p:nvSpPr>
        <p:spPr>
          <a:xfrm>
            <a:off x="6314271" y="1782290"/>
            <a:ext cx="2690949" cy="888275"/>
          </a:xfrm>
          <a:prstGeom prst="round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sz="3200" b="1" dirty="0" err="1" smtClean="0">
                <a:latin typeface="Arial" panose="020B0604020202020204" pitchFamily="34" charset="0"/>
                <a:cs typeface="Arial" panose="020B0604020202020204" pitchFamily="34" charset="0"/>
              </a:rPr>
              <a:t>Verb</a:t>
            </a:r>
            <a:r>
              <a:rPr lang="es-MX" sz="3200" b="1" dirty="0" smtClean="0">
                <a:latin typeface="Arial" panose="020B0604020202020204" pitchFamily="34" charset="0"/>
                <a:cs typeface="Arial" panose="020B0604020202020204" pitchFamily="34" charset="0"/>
              </a:rPr>
              <a:t> in </a:t>
            </a:r>
            <a:r>
              <a:rPr lang="es-MX" sz="3200" b="1" dirty="0" err="1" smtClean="0">
                <a:latin typeface="Arial" panose="020B0604020202020204" pitchFamily="34" charset="0"/>
                <a:cs typeface="Arial" panose="020B0604020202020204" pitchFamily="34" charset="0"/>
              </a:rPr>
              <a:t>past</a:t>
            </a:r>
            <a:r>
              <a:rPr lang="es-MX" sz="3200" b="1" dirty="0" smtClean="0">
                <a:latin typeface="Arial" panose="020B0604020202020204" pitchFamily="34" charset="0"/>
                <a:cs typeface="Arial" panose="020B0604020202020204" pitchFamily="34" charset="0"/>
              </a:rPr>
              <a:t> </a:t>
            </a:r>
            <a:r>
              <a:rPr lang="es-MX" sz="3200" b="1" dirty="0" err="1" smtClean="0">
                <a:latin typeface="Arial" panose="020B0604020202020204" pitchFamily="34" charset="0"/>
                <a:cs typeface="Arial" panose="020B0604020202020204" pitchFamily="34" charset="0"/>
              </a:rPr>
              <a:t>participle</a:t>
            </a:r>
            <a:endParaRPr lang="es-MX" sz="3200" b="1" dirty="0">
              <a:latin typeface="Arial" panose="020B0604020202020204" pitchFamily="34" charset="0"/>
              <a:cs typeface="Arial" panose="020B0604020202020204" pitchFamily="34" charset="0"/>
            </a:endParaRPr>
          </a:p>
        </p:txBody>
      </p:sp>
      <p:sp>
        <p:nvSpPr>
          <p:cNvPr id="7" name="Rectángulo redondeado 6"/>
          <p:cNvSpPr/>
          <p:nvPr/>
        </p:nvSpPr>
        <p:spPr>
          <a:xfrm>
            <a:off x="9183748" y="1782290"/>
            <a:ext cx="2869477" cy="888275"/>
          </a:xfrm>
          <a:prstGeom prst="roundRect">
            <a:avLst/>
          </a:prstGeom>
          <a:solidFill>
            <a:srgbClr val="BC2D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sz="3200" b="1" dirty="0" err="1" smtClean="0">
                <a:latin typeface="Arial" panose="020B0604020202020204" pitchFamily="34" charset="0"/>
                <a:cs typeface="Arial" panose="020B0604020202020204" pitchFamily="34" charset="0"/>
              </a:rPr>
              <a:t>Complement</a:t>
            </a:r>
            <a:endParaRPr lang="es-MX" sz="3200" b="1" dirty="0">
              <a:latin typeface="Arial" panose="020B0604020202020204" pitchFamily="34" charset="0"/>
              <a:cs typeface="Arial" panose="020B0604020202020204" pitchFamily="34" charset="0"/>
            </a:endParaRPr>
          </a:p>
        </p:txBody>
      </p:sp>
      <p:sp>
        <p:nvSpPr>
          <p:cNvPr id="8" name="Rectángulo 7"/>
          <p:cNvSpPr/>
          <p:nvPr/>
        </p:nvSpPr>
        <p:spPr>
          <a:xfrm>
            <a:off x="3333365" y="-156702"/>
            <a:ext cx="5850383" cy="1938992"/>
          </a:xfrm>
          <a:prstGeom prst="rect">
            <a:avLst/>
          </a:prstGeom>
          <a:noFill/>
        </p:spPr>
        <p:txBody>
          <a:bodyPr wrap="none" lIns="91440" tIns="45720" rIns="91440" bIns="45720">
            <a:spAutoFit/>
          </a:bodyPr>
          <a:lstStyle/>
          <a:p>
            <a:pPr algn="ctr"/>
            <a:r>
              <a:rPr lang="es-ES" sz="6000" b="1" dirty="0" err="1" smtClean="0">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rPr>
              <a:t>Structure</a:t>
            </a:r>
            <a:r>
              <a:rPr lang="es-ES" sz="6000" b="1" dirty="0" smtClean="0">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rPr>
              <a:t> </a:t>
            </a:r>
            <a:r>
              <a:rPr lang="es-ES" sz="6000" b="1" dirty="0" err="1" smtClean="0">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rPr>
              <a:t>for</a:t>
            </a:r>
            <a:r>
              <a:rPr lang="es-ES" sz="6000" b="1" dirty="0" smtClean="0">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rPr>
              <a:t> </a:t>
            </a:r>
          </a:p>
          <a:p>
            <a:pPr algn="ctr"/>
            <a:r>
              <a:rPr lang="es-ES" sz="6000" b="1" dirty="0" smtClean="0">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rPr>
              <a:t>NEGATIVE</a:t>
            </a:r>
            <a:endParaRPr lang="es-ES" sz="6000" b="1" dirty="0">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endParaRPr>
          </a:p>
        </p:txBody>
      </p:sp>
      <p:sp>
        <p:nvSpPr>
          <p:cNvPr id="9" name="Rectángulo 8"/>
          <p:cNvSpPr/>
          <p:nvPr/>
        </p:nvSpPr>
        <p:spPr>
          <a:xfrm>
            <a:off x="0" y="6569612"/>
            <a:ext cx="12192000" cy="28838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9989881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0696" y="3953021"/>
            <a:ext cx="12429308" cy="1878037"/>
          </a:xfrm>
        </p:spPr>
        <p:txBody>
          <a:bodyPr/>
          <a:lstStyle/>
          <a:p>
            <a:pPr marL="514350" indent="-514350">
              <a:buFont typeface="+mj-lt"/>
              <a:buAutoNum type="arabicPeriod"/>
            </a:pPr>
            <a:r>
              <a:rPr lang="en-US" b="1" dirty="0" smtClean="0">
                <a:solidFill>
                  <a:srgbClr val="006600"/>
                </a:solidFill>
              </a:rPr>
              <a:t>Will </a:t>
            </a:r>
            <a:r>
              <a:rPr lang="en-US" b="1" dirty="0" smtClean="0"/>
              <a:t>Jane </a:t>
            </a:r>
            <a:r>
              <a:rPr lang="en-US" b="1" dirty="0" smtClean="0">
                <a:solidFill>
                  <a:srgbClr val="990000"/>
                </a:solidFill>
              </a:rPr>
              <a:t>be</a:t>
            </a:r>
            <a:r>
              <a:rPr lang="en-US" b="1" dirty="0" smtClean="0"/>
              <a:t> </a:t>
            </a:r>
            <a:r>
              <a:rPr lang="en-US" b="1" dirty="0" smtClean="0">
                <a:solidFill>
                  <a:srgbClr val="000099"/>
                </a:solidFill>
              </a:rPr>
              <a:t>visited</a:t>
            </a:r>
            <a:r>
              <a:rPr lang="en-US" b="1" dirty="0" smtClean="0"/>
              <a:t> </a:t>
            </a:r>
            <a:r>
              <a:rPr lang="en-US" b="1" dirty="0" smtClean="0">
                <a:solidFill>
                  <a:srgbClr val="BC2D00"/>
                </a:solidFill>
              </a:rPr>
              <a:t>by her relatives from New York?</a:t>
            </a:r>
          </a:p>
          <a:p>
            <a:pPr marL="514350" indent="-514350">
              <a:buFont typeface="+mj-lt"/>
              <a:buAutoNum type="arabicPeriod"/>
            </a:pPr>
            <a:r>
              <a:rPr lang="en-US" b="1" dirty="0" smtClean="0">
                <a:solidFill>
                  <a:srgbClr val="006600"/>
                </a:solidFill>
              </a:rPr>
              <a:t>Will </a:t>
            </a:r>
            <a:r>
              <a:rPr lang="en-US" b="1" dirty="0" smtClean="0"/>
              <a:t>the room </a:t>
            </a:r>
            <a:r>
              <a:rPr lang="en-US" b="1" dirty="0" smtClean="0">
                <a:solidFill>
                  <a:srgbClr val="990000"/>
                </a:solidFill>
              </a:rPr>
              <a:t>be</a:t>
            </a:r>
            <a:r>
              <a:rPr lang="en-US" b="1" dirty="0" smtClean="0"/>
              <a:t> </a:t>
            </a:r>
            <a:r>
              <a:rPr lang="en-US" b="1" dirty="0" smtClean="0">
                <a:solidFill>
                  <a:srgbClr val="000099"/>
                </a:solidFill>
              </a:rPr>
              <a:t>cleaned</a:t>
            </a:r>
            <a:r>
              <a:rPr lang="en-US" b="1" dirty="0" smtClean="0"/>
              <a:t> </a:t>
            </a:r>
            <a:r>
              <a:rPr lang="en-US" b="1" dirty="0" smtClean="0">
                <a:solidFill>
                  <a:srgbClr val="BC2D00"/>
                </a:solidFill>
              </a:rPr>
              <a:t>tomorrow?</a:t>
            </a:r>
          </a:p>
          <a:p>
            <a:pPr marL="514350" indent="-514350">
              <a:buFont typeface="+mj-lt"/>
              <a:buAutoNum type="arabicPeriod"/>
            </a:pPr>
            <a:r>
              <a:rPr lang="en-US" b="1" dirty="0" smtClean="0">
                <a:solidFill>
                  <a:srgbClr val="006600"/>
                </a:solidFill>
              </a:rPr>
              <a:t>Will</a:t>
            </a:r>
            <a:r>
              <a:rPr lang="en-US" b="1" dirty="0" smtClean="0"/>
              <a:t> the contract </a:t>
            </a:r>
            <a:r>
              <a:rPr lang="en-US" b="1" dirty="0" smtClean="0">
                <a:solidFill>
                  <a:srgbClr val="990000"/>
                </a:solidFill>
              </a:rPr>
              <a:t>be</a:t>
            </a:r>
            <a:r>
              <a:rPr lang="en-US" b="1" dirty="0" smtClean="0"/>
              <a:t> </a:t>
            </a:r>
            <a:r>
              <a:rPr lang="en-US" b="1" dirty="0" smtClean="0">
                <a:solidFill>
                  <a:srgbClr val="000099"/>
                </a:solidFill>
              </a:rPr>
              <a:t>signed</a:t>
            </a:r>
            <a:r>
              <a:rPr lang="en-US" b="1" dirty="0" smtClean="0"/>
              <a:t> </a:t>
            </a:r>
            <a:r>
              <a:rPr lang="en-US" b="1" dirty="0" smtClean="0">
                <a:solidFill>
                  <a:srgbClr val="BC2D00"/>
                </a:solidFill>
              </a:rPr>
              <a:t>by the manager tomorrow?</a:t>
            </a:r>
          </a:p>
          <a:p>
            <a:pPr marL="514350" indent="-514350">
              <a:buFont typeface="+mj-lt"/>
              <a:buAutoNum type="arabicPeriod"/>
            </a:pPr>
            <a:endParaRPr lang="en-US" b="1" dirty="0" smtClean="0"/>
          </a:p>
          <a:p>
            <a:pPr marL="514350" indent="-514350">
              <a:buFont typeface="+mj-lt"/>
              <a:buAutoNum type="arabicPeriod"/>
            </a:pPr>
            <a:endParaRPr lang="es-MX" dirty="0"/>
          </a:p>
        </p:txBody>
      </p:sp>
      <p:sp>
        <p:nvSpPr>
          <p:cNvPr id="4" name="Rectángulo redondeado 3"/>
          <p:cNvSpPr/>
          <p:nvPr/>
        </p:nvSpPr>
        <p:spPr>
          <a:xfrm>
            <a:off x="2365676" y="2122638"/>
            <a:ext cx="1881053" cy="88827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sz="4000" b="1" dirty="0" err="1" smtClean="0">
                <a:latin typeface="Arial" panose="020B0604020202020204" pitchFamily="34" charset="0"/>
                <a:cs typeface="Arial" panose="020B0604020202020204" pitchFamily="34" charset="0"/>
              </a:rPr>
              <a:t>Object</a:t>
            </a:r>
            <a:endParaRPr lang="es-MX" sz="4000" b="1" dirty="0">
              <a:latin typeface="Arial" panose="020B0604020202020204" pitchFamily="34" charset="0"/>
              <a:cs typeface="Arial" panose="020B0604020202020204" pitchFamily="34" charset="0"/>
            </a:endParaRPr>
          </a:p>
        </p:txBody>
      </p:sp>
      <p:sp>
        <p:nvSpPr>
          <p:cNvPr id="5" name="Rectángulo redondeado 4"/>
          <p:cNvSpPr/>
          <p:nvPr/>
        </p:nvSpPr>
        <p:spPr>
          <a:xfrm>
            <a:off x="210261" y="2170171"/>
            <a:ext cx="1908265" cy="888275"/>
          </a:xfrm>
          <a:prstGeom prst="roundRect">
            <a:avLst/>
          </a:prstGeom>
          <a:solidFill>
            <a:srgbClr val="0066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sz="4400" b="1" dirty="0" smtClean="0">
                <a:latin typeface="Arial" panose="020B0604020202020204" pitchFamily="34" charset="0"/>
                <a:cs typeface="Arial" panose="020B0604020202020204" pitchFamily="34" charset="0"/>
              </a:rPr>
              <a:t>WILL</a:t>
            </a:r>
            <a:endParaRPr lang="es-MX" sz="4400" b="1" dirty="0">
              <a:latin typeface="Arial" panose="020B0604020202020204" pitchFamily="34" charset="0"/>
              <a:cs typeface="Arial" panose="020B0604020202020204" pitchFamily="34" charset="0"/>
            </a:endParaRPr>
          </a:p>
        </p:txBody>
      </p:sp>
      <p:sp>
        <p:nvSpPr>
          <p:cNvPr id="6" name="Rectángulo redondeado 5"/>
          <p:cNvSpPr/>
          <p:nvPr/>
        </p:nvSpPr>
        <p:spPr>
          <a:xfrm>
            <a:off x="6475706" y="2115023"/>
            <a:ext cx="2690949" cy="888275"/>
          </a:xfrm>
          <a:prstGeom prst="round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sz="3200" b="1" dirty="0" err="1" smtClean="0">
                <a:latin typeface="Arial" panose="020B0604020202020204" pitchFamily="34" charset="0"/>
                <a:cs typeface="Arial" panose="020B0604020202020204" pitchFamily="34" charset="0"/>
              </a:rPr>
              <a:t>Verb</a:t>
            </a:r>
            <a:r>
              <a:rPr lang="es-MX" sz="3200" b="1" dirty="0" smtClean="0">
                <a:latin typeface="Arial" panose="020B0604020202020204" pitchFamily="34" charset="0"/>
                <a:cs typeface="Arial" panose="020B0604020202020204" pitchFamily="34" charset="0"/>
              </a:rPr>
              <a:t> in </a:t>
            </a:r>
            <a:r>
              <a:rPr lang="es-MX" sz="3200" b="1" dirty="0" err="1" smtClean="0">
                <a:latin typeface="Arial" panose="020B0604020202020204" pitchFamily="34" charset="0"/>
                <a:cs typeface="Arial" panose="020B0604020202020204" pitchFamily="34" charset="0"/>
              </a:rPr>
              <a:t>past</a:t>
            </a:r>
            <a:r>
              <a:rPr lang="es-MX" sz="3200" b="1" dirty="0" smtClean="0">
                <a:latin typeface="Arial" panose="020B0604020202020204" pitchFamily="34" charset="0"/>
                <a:cs typeface="Arial" panose="020B0604020202020204" pitchFamily="34" charset="0"/>
              </a:rPr>
              <a:t> </a:t>
            </a:r>
            <a:r>
              <a:rPr lang="es-MX" sz="3200" b="1" dirty="0" err="1" smtClean="0">
                <a:latin typeface="Arial" panose="020B0604020202020204" pitchFamily="34" charset="0"/>
                <a:cs typeface="Arial" panose="020B0604020202020204" pitchFamily="34" charset="0"/>
              </a:rPr>
              <a:t>participle</a:t>
            </a:r>
            <a:endParaRPr lang="es-MX" sz="3200" b="1" dirty="0">
              <a:latin typeface="Arial" panose="020B0604020202020204" pitchFamily="34" charset="0"/>
              <a:cs typeface="Arial" panose="020B0604020202020204" pitchFamily="34" charset="0"/>
            </a:endParaRPr>
          </a:p>
        </p:txBody>
      </p:sp>
      <p:sp>
        <p:nvSpPr>
          <p:cNvPr id="7" name="Rectángulo redondeado 6"/>
          <p:cNvSpPr/>
          <p:nvPr/>
        </p:nvSpPr>
        <p:spPr>
          <a:xfrm>
            <a:off x="9327011" y="2115022"/>
            <a:ext cx="2869477" cy="888275"/>
          </a:xfrm>
          <a:prstGeom prst="roundRect">
            <a:avLst/>
          </a:prstGeom>
          <a:solidFill>
            <a:srgbClr val="BC2D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sz="3200" b="1" dirty="0" err="1" smtClean="0">
                <a:latin typeface="Arial" panose="020B0604020202020204" pitchFamily="34" charset="0"/>
                <a:cs typeface="Arial" panose="020B0604020202020204" pitchFamily="34" charset="0"/>
              </a:rPr>
              <a:t>Complement</a:t>
            </a:r>
            <a:endParaRPr lang="es-MX" sz="3200" b="1" dirty="0">
              <a:latin typeface="Arial" panose="020B0604020202020204" pitchFamily="34" charset="0"/>
              <a:cs typeface="Arial" panose="020B0604020202020204" pitchFamily="34" charset="0"/>
            </a:endParaRPr>
          </a:p>
        </p:txBody>
      </p:sp>
      <p:sp>
        <p:nvSpPr>
          <p:cNvPr id="8" name="Rectángulo 7"/>
          <p:cNvSpPr/>
          <p:nvPr/>
        </p:nvSpPr>
        <p:spPr>
          <a:xfrm>
            <a:off x="3306202" y="-39139"/>
            <a:ext cx="5640193" cy="1938992"/>
          </a:xfrm>
          <a:prstGeom prst="rect">
            <a:avLst/>
          </a:prstGeom>
          <a:noFill/>
        </p:spPr>
        <p:txBody>
          <a:bodyPr wrap="square" lIns="91440" tIns="45720" rIns="91440" bIns="45720">
            <a:spAutoFit/>
          </a:bodyPr>
          <a:lstStyle/>
          <a:p>
            <a:pPr algn="ctr"/>
            <a:r>
              <a:rPr lang="es-ES" sz="6000" b="1" dirty="0" err="1" smtClean="0">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rPr>
              <a:t>Structure</a:t>
            </a:r>
            <a:r>
              <a:rPr lang="es-ES" sz="6000" b="1" dirty="0" smtClean="0">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rPr>
              <a:t> </a:t>
            </a:r>
            <a:r>
              <a:rPr lang="es-ES" sz="6000" b="1" dirty="0" err="1" smtClean="0">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rPr>
              <a:t>for</a:t>
            </a:r>
            <a:endParaRPr lang="es-ES" sz="6000" b="1" dirty="0" smtClean="0">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endParaRPr>
          </a:p>
          <a:p>
            <a:pPr algn="ctr"/>
            <a:r>
              <a:rPr lang="es-ES" sz="6000" b="1" dirty="0" smtClean="0">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rPr>
              <a:t>QUESTIONS</a:t>
            </a:r>
          </a:p>
        </p:txBody>
      </p:sp>
      <p:sp>
        <p:nvSpPr>
          <p:cNvPr id="9" name="Rectángulo redondeado 8"/>
          <p:cNvSpPr/>
          <p:nvPr/>
        </p:nvSpPr>
        <p:spPr>
          <a:xfrm>
            <a:off x="4407085" y="2122637"/>
            <a:ext cx="1908265" cy="888275"/>
          </a:xfrm>
          <a:prstGeom prst="roundRect">
            <a:avLst/>
          </a:prstGeom>
          <a:solidFill>
            <a:srgbClr val="99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sz="4400" b="1" dirty="0" smtClean="0">
                <a:latin typeface="Arial" panose="020B0604020202020204" pitchFamily="34" charset="0"/>
                <a:cs typeface="Arial" panose="020B0604020202020204" pitchFamily="34" charset="0"/>
              </a:rPr>
              <a:t>BE</a:t>
            </a:r>
            <a:endParaRPr lang="es-MX" sz="4400" b="1" dirty="0">
              <a:latin typeface="Arial" panose="020B0604020202020204" pitchFamily="34" charset="0"/>
              <a:cs typeface="Arial" panose="020B0604020202020204" pitchFamily="34" charset="0"/>
            </a:endParaRPr>
          </a:p>
        </p:txBody>
      </p:sp>
      <p:sp>
        <p:nvSpPr>
          <p:cNvPr id="2" name="Rectángulo 1"/>
          <p:cNvSpPr/>
          <p:nvPr/>
        </p:nvSpPr>
        <p:spPr>
          <a:xfrm>
            <a:off x="0" y="6583680"/>
            <a:ext cx="12192000" cy="2743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518636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srcRect l="5709" t="36202" r="25770" b="12923"/>
          <a:stretch/>
        </p:blipFill>
        <p:spPr>
          <a:xfrm>
            <a:off x="1355522" y="511462"/>
            <a:ext cx="9741321" cy="5430129"/>
          </a:xfrm>
          <a:prstGeom prst="rect">
            <a:avLst/>
          </a:prstGeom>
        </p:spPr>
      </p:pic>
      <p:sp>
        <p:nvSpPr>
          <p:cNvPr id="2" name="Rectángulo 1"/>
          <p:cNvSpPr/>
          <p:nvPr/>
        </p:nvSpPr>
        <p:spPr>
          <a:xfrm>
            <a:off x="0" y="6557554"/>
            <a:ext cx="12192000" cy="30044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404019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420462" y="236309"/>
            <a:ext cx="7377212" cy="2800767"/>
          </a:xfrm>
          <a:prstGeom prst="rect">
            <a:avLst/>
          </a:prstGeom>
          <a:noFill/>
        </p:spPr>
        <p:txBody>
          <a:bodyPr wrap="none" lIns="91440" tIns="45720" rIns="91440" bIns="45720">
            <a:spAutoFit/>
          </a:bodyPr>
          <a:lstStyle/>
          <a:p>
            <a:pPr algn="ctr"/>
            <a:r>
              <a:rPr lang="es-ES" sz="8800" b="0" cap="none" spc="0" dirty="0" smtClean="0">
                <a:ln w="0"/>
                <a:solidFill>
                  <a:schemeClr val="tx1"/>
                </a:solidFill>
                <a:effectLst>
                  <a:outerShdw blurRad="38100" dist="19050" dir="2700000" algn="tl" rotWithShape="0">
                    <a:schemeClr val="dk1">
                      <a:alpha val="40000"/>
                    </a:schemeClr>
                  </a:outerShdw>
                </a:effectLst>
                <a:latin typeface="Rockwell Extra Bold" panose="02060903040505020403" pitchFamily="18" charset="0"/>
              </a:rPr>
              <a:t>LET’S </a:t>
            </a:r>
          </a:p>
          <a:p>
            <a:pPr algn="ctr"/>
            <a:r>
              <a:rPr lang="es-ES" sz="8800" b="0" cap="none" spc="0" dirty="0" smtClean="0">
                <a:ln w="0"/>
                <a:solidFill>
                  <a:schemeClr val="tx1"/>
                </a:solidFill>
                <a:effectLst>
                  <a:outerShdw blurRad="38100" dist="19050" dir="2700000" algn="tl" rotWithShape="0">
                    <a:schemeClr val="dk1">
                      <a:alpha val="40000"/>
                    </a:schemeClr>
                  </a:outerShdw>
                </a:effectLst>
                <a:latin typeface="Rockwell Extra Bold" panose="02060903040505020403" pitchFamily="18" charset="0"/>
              </a:rPr>
              <a:t>PRACTICE!</a:t>
            </a:r>
            <a:endParaRPr lang="es-ES" sz="8800" b="0" cap="none" spc="0" dirty="0">
              <a:ln w="0"/>
              <a:solidFill>
                <a:schemeClr val="tx1"/>
              </a:solidFill>
              <a:effectLst>
                <a:outerShdw blurRad="38100" dist="19050" dir="2700000" algn="tl" rotWithShape="0">
                  <a:schemeClr val="dk1">
                    <a:alpha val="40000"/>
                  </a:schemeClr>
                </a:outerShdw>
              </a:effectLst>
              <a:latin typeface="Rockwell Extra Bold" panose="02060903040505020403" pitchFamily="18" charset="0"/>
            </a:endParaRPr>
          </a:p>
        </p:txBody>
      </p:sp>
      <p:pic>
        <p:nvPicPr>
          <p:cNvPr id="1026" name="Picture 2" descr="Excited Child Transparent, HD Png Download , Transparent Png Image - PNGitem"/>
          <p:cNvPicPr>
            <a:picLocks noChangeAspect="1" noChangeArrowheads="1"/>
          </p:cNvPicPr>
          <p:nvPr/>
        </p:nvPicPr>
        <p:blipFill rotWithShape="1">
          <a:blip r:embed="rId2">
            <a:extLst>
              <a:ext uri="{28A0092B-C50C-407E-A947-70E740481C1C}">
                <a14:useLocalDpi xmlns:a14="http://schemas.microsoft.com/office/drawing/2010/main" val="0"/>
              </a:ext>
            </a:extLst>
          </a:blip>
          <a:srcRect t="8609" r="593" b="5653"/>
          <a:stretch/>
        </p:blipFill>
        <p:spPr bwMode="auto">
          <a:xfrm>
            <a:off x="3757753" y="3014235"/>
            <a:ext cx="4702629" cy="3843765"/>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0" y="0"/>
            <a:ext cx="27432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5" name="Rectángulo 4"/>
          <p:cNvSpPr/>
          <p:nvPr/>
        </p:nvSpPr>
        <p:spPr>
          <a:xfrm>
            <a:off x="11917680" y="0"/>
            <a:ext cx="27432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46342722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TotalTime>
  <Words>597</Words>
  <Application>Microsoft Office PowerPoint</Application>
  <PresentationFormat>Panorámica</PresentationFormat>
  <Paragraphs>101</Paragraphs>
  <Slides>12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Arial Black</vt:lpstr>
      <vt:lpstr>Calibri</vt:lpstr>
      <vt:lpstr>Calibri Light</vt:lpstr>
      <vt:lpstr>Rockwell Extra Bold</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Toshiba</dc:creator>
  <cp:lastModifiedBy>Toshiba</cp:lastModifiedBy>
  <cp:revision>41</cp:revision>
  <dcterms:created xsi:type="dcterms:W3CDTF">2021-05-05T16:56:52Z</dcterms:created>
  <dcterms:modified xsi:type="dcterms:W3CDTF">2021-05-12T18:53:49Z</dcterms:modified>
</cp:coreProperties>
</file>