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61" r:id="rId4"/>
    <p:sldId id="258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557347" y="2556932"/>
            <a:ext cx="11077303" cy="1632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BRAINSTORMING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94343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Technology: </a:t>
            </a:r>
            <a:r>
              <a:rPr lang="es-MX" dirty="0" err="1"/>
              <a:t>through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years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 smtClean="0"/>
              <a:t>Evolution</a:t>
            </a:r>
          </a:p>
          <a:p>
            <a:r>
              <a:rPr lang="en-US" dirty="0" smtClean="0"/>
              <a:t>Improvement</a:t>
            </a:r>
          </a:p>
          <a:p>
            <a:r>
              <a:rPr lang="en-US" dirty="0" smtClean="0"/>
              <a:t>Interaction</a:t>
            </a:r>
          </a:p>
          <a:p>
            <a:r>
              <a:rPr lang="en-US" dirty="0" smtClean="0"/>
              <a:t>Depression</a:t>
            </a:r>
          </a:p>
          <a:p>
            <a:r>
              <a:rPr lang="en-US" dirty="0" smtClean="0"/>
              <a:t>Suicides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Bullying</a:t>
            </a:r>
          </a:p>
          <a:p>
            <a:r>
              <a:rPr lang="en-US" dirty="0" smtClean="0"/>
              <a:t>Shopping</a:t>
            </a:r>
            <a:endParaRPr lang="en-US" dirty="0" smtClean="0"/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Anonymity</a:t>
            </a:r>
          </a:p>
          <a:p>
            <a:r>
              <a:rPr lang="en-US" dirty="0" smtClean="0"/>
              <a:t>Insecurity</a:t>
            </a:r>
          </a:p>
          <a:p>
            <a:r>
              <a:rPr lang="en-US" dirty="0" smtClean="0"/>
              <a:t>Mental Health</a:t>
            </a:r>
          </a:p>
          <a:p>
            <a:r>
              <a:rPr lang="en-US" dirty="0" smtClean="0"/>
              <a:t>Attention</a:t>
            </a:r>
          </a:p>
          <a:p>
            <a:r>
              <a:rPr lang="en-US" dirty="0" smtClean="0"/>
              <a:t>Environments</a:t>
            </a:r>
          </a:p>
          <a:p>
            <a:r>
              <a:rPr lang="en-US" dirty="0" smtClean="0"/>
              <a:t>Architectures</a:t>
            </a:r>
          </a:p>
          <a:p>
            <a:r>
              <a:rPr lang="en-US" dirty="0" smtClean="0"/>
              <a:t>Market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1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557347" y="2556932"/>
            <a:ext cx="11077303" cy="16328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MAPPING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1251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4" y="798334"/>
            <a:ext cx="10905213" cy="5282758"/>
          </a:xfrm>
        </p:spPr>
      </p:pic>
    </p:spTree>
    <p:extLst>
      <p:ext uri="{BB962C8B-B14F-4D97-AF65-F5344CB8AC3E}">
        <p14:creationId xmlns:p14="http://schemas.microsoft.com/office/powerpoint/2010/main" val="326146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557347" y="2556932"/>
            <a:ext cx="11077303" cy="16328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OUTLINE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89456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Technology: </a:t>
            </a:r>
            <a:r>
              <a:rPr lang="es-MX" dirty="0" err="1"/>
              <a:t>through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years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Introduction</a:t>
            </a:r>
            <a:endParaRPr lang="es-MX" dirty="0"/>
          </a:p>
          <a:p>
            <a:pPr lvl="1"/>
            <a:r>
              <a:rPr lang="en-US" dirty="0"/>
              <a:t>Beginning</a:t>
            </a:r>
            <a:endParaRPr lang="es-MX" dirty="0"/>
          </a:p>
          <a:p>
            <a:pPr lvl="1"/>
            <a:r>
              <a:rPr lang="en-US" dirty="0"/>
              <a:t>Definition</a:t>
            </a:r>
            <a:endParaRPr lang="es-MX" dirty="0"/>
          </a:p>
          <a:p>
            <a:pPr lvl="1"/>
            <a:r>
              <a:rPr lang="en-US" dirty="0"/>
              <a:t>First years</a:t>
            </a:r>
            <a:endParaRPr lang="es-MX" dirty="0"/>
          </a:p>
          <a:p>
            <a:pPr lvl="0"/>
            <a:r>
              <a:rPr lang="en-US" dirty="0"/>
              <a:t>Evolution</a:t>
            </a:r>
            <a:endParaRPr lang="es-MX" dirty="0"/>
          </a:p>
          <a:p>
            <a:pPr lvl="1"/>
            <a:r>
              <a:rPr lang="en-US" dirty="0"/>
              <a:t>Architectures</a:t>
            </a:r>
            <a:endParaRPr lang="es-MX" dirty="0"/>
          </a:p>
          <a:p>
            <a:pPr lvl="1"/>
            <a:r>
              <a:rPr lang="en-US" dirty="0"/>
              <a:t>Way of living</a:t>
            </a:r>
            <a:endParaRPr lang="es-MX" dirty="0"/>
          </a:p>
          <a:p>
            <a:pPr lvl="0"/>
            <a:r>
              <a:rPr lang="en-US" dirty="0"/>
              <a:t>Social Networks nowadays</a:t>
            </a:r>
            <a:endParaRPr lang="es-MX" dirty="0"/>
          </a:p>
          <a:p>
            <a:pPr lvl="1"/>
            <a:r>
              <a:rPr lang="en-US" dirty="0"/>
              <a:t>Mental health</a:t>
            </a:r>
            <a:endParaRPr lang="es-MX" dirty="0"/>
          </a:p>
          <a:p>
            <a:pPr lvl="1"/>
            <a:r>
              <a:rPr lang="en-US" dirty="0"/>
              <a:t>Privacy</a:t>
            </a:r>
            <a:endParaRPr lang="es-MX" dirty="0"/>
          </a:p>
          <a:p>
            <a:pPr lvl="1"/>
            <a:r>
              <a:rPr lang="en-US" dirty="0"/>
              <a:t>In the future</a:t>
            </a:r>
            <a:endParaRPr lang="es-MX" dirty="0"/>
          </a:p>
          <a:p>
            <a:pPr lvl="1"/>
            <a:r>
              <a:rPr lang="en-US" dirty="0"/>
              <a:t>Conclusion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29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56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Presentación de PowerPoint</vt:lpstr>
      <vt:lpstr>Social Technology: through the years</vt:lpstr>
      <vt:lpstr>Presentación de PowerPoint</vt:lpstr>
      <vt:lpstr>Presentación de PowerPoint</vt:lpstr>
      <vt:lpstr>Presentación de PowerPoint</vt:lpstr>
      <vt:lpstr>Social Technology: through the years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acer</cp:lastModifiedBy>
  <cp:revision>18</cp:revision>
  <dcterms:created xsi:type="dcterms:W3CDTF">2021-08-09T14:14:57Z</dcterms:created>
  <dcterms:modified xsi:type="dcterms:W3CDTF">2021-08-13T08:38:39Z</dcterms:modified>
</cp:coreProperties>
</file>