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Buenas practicas al desarrollar software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ITIC. HUGO EDEN MOROYOQUI ALVARADO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0443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4688785"/>
          </a:xfrm>
        </p:spPr>
        <p:txBody>
          <a:bodyPr>
            <a:normAutofit/>
          </a:bodyPr>
          <a:lstStyle/>
          <a:p>
            <a:r>
              <a:rPr lang="es-MX" b="1" dirty="0"/>
              <a:t>Pruebas rigurosas y validación</a:t>
            </a:r>
            <a:br>
              <a:rPr lang="es-MX" b="1" dirty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378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4688785"/>
          </a:xfrm>
        </p:spPr>
        <p:txBody>
          <a:bodyPr>
            <a:normAutofit/>
          </a:bodyPr>
          <a:lstStyle/>
          <a:p>
            <a:r>
              <a:rPr lang="es-MX" b="1" dirty="0"/>
              <a:t>Documentación</a:t>
            </a:r>
            <a:br>
              <a:rPr lang="es-MX" b="1" dirty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524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4688785"/>
          </a:xfrm>
        </p:spPr>
        <p:txBody>
          <a:bodyPr>
            <a:normAutofit/>
          </a:bodyPr>
          <a:lstStyle/>
          <a:p>
            <a:r>
              <a:rPr lang="es-ES" b="1" dirty="0"/>
              <a:t>Planificar sesiones de revisión de código</a:t>
            </a:r>
            <a:br>
              <a:rPr lang="es-ES" b="1" dirty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65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4688785"/>
          </a:xfrm>
        </p:spPr>
        <p:txBody>
          <a:bodyPr>
            <a:normAutofit/>
          </a:bodyPr>
          <a:lstStyle/>
          <a:p>
            <a:r>
              <a:rPr lang="es-ES" b="1" dirty="0"/>
              <a:t>Garantizar la gestión del control de las fuentes del software</a:t>
            </a:r>
            <a:br>
              <a:rPr lang="es-ES" b="1" dirty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989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4688785"/>
          </a:xfrm>
        </p:spPr>
        <p:txBody>
          <a:bodyPr>
            <a:normAutofit/>
          </a:bodyPr>
          <a:lstStyle/>
          <a:p>
            <a:r>
              <a:rPr lang="es-MX" b="1" dirty="0"/>
              <a:t>Control de calidad</a:t>
            </a:r>
            <a:br>
              <a:rPr lang="es-MX" b="1" dirty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7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4688785"/>
          </a:xfrm>
        </p:spPr>
        <p:txBody>
          <a:bodyPr>
            <a:normAutofit/>
          </a:bodyPr>
          <a:lstStyle/>
          <a:p>
            <a:r>
              <a:rPr lang="es-MX" b="1" dirty="0"/>
              <a:t>Instalación y despliegue eficaz</a:t>
            </a:r>
            <a:br>
              <a:rPr lang="es-MX" b="1" dirty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21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4688785"/>
          </a:xfrm>
        </p:spPr>
        <p:txBody>
          <a:bodyPr>
            <a:normAutofit/>
          </a:bodyPr>
          <a:lstStyle/>
          <a:p>
            <a:r>
              <a:rPr lang="es-ES" b="1" dirty="0"/>
              <a:t>Estrategia de soporte y mantenimiento</a:t>
            </a:r>
            <a:br>
              <a:rPr lang="es-ES" b="1" dirty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3472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4688785"/>
          </a:xfrm>
        </p:spPr>
        <p:txBody>
          <a:bodyPr>
            <a:normAutofit/>
          </a:bodyPr>
          <a:lstStyle/>
          <a:p>
            <a:r>
              <a:rPr lang="es-ES" b="1" dirty="0"/>
              <a:t>Seleccionar el talento y los recursos apropiados</a:t>
            </a:r>
            <a:br>
              <a:rPr lang="es-ES" b="1" dirty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9935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4688785"/>
          </a:xfrm>
        </p:spPr>
        <p:txBody>
          <a:bodyPr>
            <a:normAutofit/>
          </a:bodyPr>
          <a:lstStyle/>
          <a:p>
            <a:r>
              <a:rPr lang="es-ES" b="1" dirty="0"/>
              <a:t>Escoger el proceso de desarrollo apropiado</a:t>
            </a:r>
            <a:br>
              <a:rPr lang="es-ES" b="1" dirty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19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4688785"/>
          </a:xfrm>
        </p:spPr>
        <p:txBody>
          <a:bodyPr>
            <a:normAutofit/>
          </a:bodyPr>
          <a:lstStyle/>
          <a:p>
            <a:r>
              <a:rPr lang="es-ES" b="1" dirty="0"/>
              <a:t>Hacer presupuestos y estimaciones razonables</a:t>
            </a:r>
            <a:br>
              <a:rPr lang="es-ES" b="1" dirty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867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4688785"/>
          </a:xfrm>
        </p:spPr>
        <p:txBody>
          <a:bodyPr>
            <a:normAutofit/>
          </a:bodyPr>
          <a:lstStyle/>
          <a:p>
            <a:r>
              <a:rPr lang="es-MX" b="1" dirty="0"/>
              <a:t>Fijar hitos más pequeños</a:t>
            </a:r>
            <a:br>
              <a:rPr lang="es-MX" b="1" dirty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933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4688785"/>
          </a:xfrm>
        </p:spPr>
        <p:txBody>
          <a:bodyPr>
            <a:normAutofit/>
          </a:bodyPr>
          <a:lstStyle/>
          <a:p>
            <a:r>
              <a:rPr lang="es-MX" b="1" dirty="0"/>
              <a:t>Definir bien los requisitos</a:t>
            </a:r>
            <a:br>
              <a:rPr lang="es-MX" b="1" dirty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947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4688785"/>
          </a:xfrm>
        </p:spPr>
        <p:txBody>
          <a:bodyPr>
            <a:normAutofit/>
          </a:bodyPr>
          <a:lstStyle/>
          <a:p>
            <a:r>
              <a:rPr lang="es-MX" b="1" dirty="0"/>
              <a:t>Definir la arquitectura del sistema</a:t>
            </a:r>
            <a:br>
              <a:rPr lang="es-MX" b="1" dirty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25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4688785"/>
          </a:xfrm>
        </p:spPr>
        <p:txBody>
          <a:bodyPr>
            <a:normAutofit/>
          </a:bodyPr>
          <a:lstStyle/>
          <a:p>
            <a:r>
              <a:rPr lang="es-ES" b="1" dirty="0"/>
              <a:t>Optimizar el diseño de la aplicación</a:t>
            </a:r>
            <a:br>
              <a:rPr lang="es-ES" b="1" dirty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229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4688785"/>
          </a:xfrm>
        </p:spPr>
        <p:txBody>
          <a:bodyPr>
            <a:normAutofit/>
          </a:bodyPr>
          <a:lstStyle/>
          <a:p>
            <a:r>
              <a:rPr lang="es-MX" b="1" dirty="0"/>
              <a:t>Implementar el código de manera efectiva</a:t>
            </a:r>
            <a:br>
              <a:rPr lang="es-MX" b="1" dirty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323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9</TotalTime>
  <Words>87</Words>
  <Application>Microsoft Office PowerPoint</Application>
  <PresentationFormat>Panorámica</PresentationFormat>
  <Paragraphs>17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9" baseType="lpstr">
      <vt:lpstr>Arial</vt:lpstr>
      <vt:lpstr>Impact</vt:lpstr>
      <vt:lpstr>Evento principal</vt:lpstr>
      <vt:lpstr>Buenas practicas al desarrollar software</vt:lpstr>
      <vt:lpstr>Seleccionar el talento y los recursos apropiados </vt:lpstr>
      <vt:lpstr>Escoger el proceso de desarrollo apropiado </vt:lpstr>
      <vt:lpstr>Hacer presupuestos y estimaciones razonables </vt:lpstr>
      <vt:lpstr>Fijar hitos más pequeños </vt:lpstr>
      <vt:lpstr>Definir bien los requisitos </vt:lpstr>
      <vt:lpstr>Definir la arquitectura del sistema </vt:lpstr>
      <vt:lpstr>Optimizar el diseño de la aplicación </vt:lpstr>
      <vt:lpstr>Implementar el código de manera efectiva </vt:lpstr>
      <vt:lpstr>Pruebas rigurosas y validación </vt:lpstr>
      <vt:lpstr>Documentación </vt:lpstr>
      <vt:lpstr>Planificar sesiones de revisión de código </vt:lpstr>
      <vt:lpstr>Garantizar la gestión del control de las fuentes del software </vt:lpstr>
      <vt:lpstr>Control de calidad </vt:lpstr>
      <vt:lpstr>Instalación y despliegue eficaz </vt:lpstr>
      <vt:lpstr>Estrategia de soporte y mantenimiento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Buenas practicas al desarrollar software</dc:title>
  <dc:creator>Hugo Eden Moroyoqui Alvarado</dc:creator>
  <cp:lastModifiedBy>Hugo Eden Moroyoqui Alvarado</cp:lastModifiedBy>
  <cp:revision>2</cp:revision>
  <dcterms:created xsi:type="dcterms:W3CDTF">2022-01-07T23:15:07Z</dcterms:created>
  <dcterms:modified xsi:type="dcterms:W3CDTF">2022-01-07T23:24:29Z</dcterms:modified>
</cp:coreProperties>
</file>