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aleway"/>
      <p:regular r:id="rId14"/>
      <p:bold r:id="rId15"/>
      <p:italic r:id="rId16"/>
      <p:boldItalic r:id="rId17"/>
    </p:embeddedFont>
    <p:embeddedFont>
      <p:font typeface="Roboto"/>
      <p:regular r:id="rId18"/>
      <p:bold r:id="rId19"/>
      <p:italic r:id="rId20"/>
      <p:boldItalic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22" Type="http://schemas.openxmlformats.org/officeDocument/2006/relationships/font" Target="fonts/Oswald-regular.fntdata"/><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8c1997cbfd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8c1997cbfd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ad6c7e10c1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ad6c7e10c1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109232ae02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109232ae02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8c1997cb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8c1997cb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8c1997cbfd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8c1997cbfd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0ae21dbe2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10ae21dbe2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8b8ed53e21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8b8ed53e21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8c1997cbf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8c1997cbf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903413"/>
            <a:ext cx="4079700" cy="26319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500588"/>
            <a:ext cx="2350500" cy="73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1"/>
          <p:cNvGrpSpPr/>
          <p:nvPr/>
        </p:nvGrpSpPr>
        <p:grpSpPr>
          <a:xfrm flipH="1" rot="10800000">
            <a:off x="-77" y="-9"/>
            <a:ext cx="2423582" cy="1357541"/>
            <a:chOff x="-77" y="3784091"/>
            <a:chExt cx="2423582" cy="1357541"/>
          </a:xfrm>
        </p:grpSpPr>
        <p:sp>
          <p:nvSpPr>
            <p:cNvPr id="122" name="Google Shape;122;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28" name="Shape 128"/>
        <p:cNvGrpSpPr/>
        <p:nvPr/>
      </p:nvGrpSpPr>
      <p:grpSpPr>
        <a:xfrm>
          <a:off x="0" y="0"/>
          <a:ext cx="0" cy="0"/>
          <a:chOff x="0" y="0"/>
          <a:chExt cx="0" cy="0"/>
        </a:xfrm>
      </p:grpSpPr>
      <p:sp>
        <p:nvSpPr>
          <p:cNvPr id="129" name="Google Shape;129;p13"/>
          <p:cNvSpPr txBox="1"/>
          <p:nvPr>
            <p:ph type="title"/>
          </p:nvPr>
        </p:nvSpPr>
        <p:spPr>
          <a:xfrm>
            <a:off x="1902600" y="1512225"/>
            <a:ext cx="5338800" cy="187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9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0" name="Google Shape;130;p13"/>
          <p:cNvSpPr txBox="1"/>
          <p:nvPr>
            <p:ph idx="2" type="title"/>
          </p:nvPr>
        </p:nvSpPr>
        <p:spPr>
          <a:xfrm>
            <a:off x="1449150" y="3334700"/>
            <a:ext cx="6245700" cy="6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Raleway"/>
              <a:buNone/>
              <a:defRPr sz="20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43" name="Shape 143"/>
        <p:cNvGrpSpPr/>
        <p:nvPr/>
      </p:nvGrpSpPr>
      <p:grpSpPr>
        <a:xfrm>
          <a:off x="0" y="0"/>
          <a:ext cx="0" cy="0"/>
          <a:chOff x="0" y="0"/>
          <a:chExt cx="0" cy="0"/>
        </a:xfrm>
      </p:grpSpPr>
      <p:sp>
        <p:nvSpPr>
          <p:cNvPr id="144" name="Google Shape;144;p14"/>
          <p:cNvSpPr txBox="1"/>
          <p:nvPr>
            <p:ph type="title"/>
          </p:nvPr>
        </p:nvSpPr>
        <p:spPr>
          <a:xfrm>
            <a:off x="5238260"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6" name="Google Shape;146;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7" name="Google Shape;147;p14"/>
          <p:cNvSpPr txBox="1"/>
          <p:nvPr>
            <p:ph idx="3" type="title"/>
          </p:nvPr>
        </p:nvSpPr>
        <p:spPr>
          <a:xfrm>
            <a:off x="1760435"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9" name="Google Shape;149;p14"/>
          <p:cNvGrpSpPr/>
          <p:nvPr/>
        </p:nvGrpSpPr>
        <p:grpSpPr>
          <a:xfrm rot="-5400000">
            <a:off x="8346375" y="4345871"/>
            <a:ext cx="1022509" cy="572747"/>
            <a:chOff x="-77" y="3784091"/>
            <a:chExt cx="2423582" cy="1357541"/>
          </a:xfrm>
        </p:grpSpPr>
        <p:sp>
          <p:nvSpPr>
            <p:cNvPr id="150" name="Google Shape;150;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4"/>
          <p:cNvGrpSpPr/>
          <p:nvPr/>
        </p:nvGrpSpPr>
        <p:grpSpPr>
          <a:xfrm rot="5400000">
            <a:off x="-224875" y="224871"/>
            <a:ext cx="1022509" cy="572747"/>
            <a:chOff x="-77" y="3784091"/>
            <a:chExt cx="2423582" cy="1357541"/>
          </a:xfrm>
        </p:grpSpPr>
        <p:sp>
          <p:nvSpPr>
            <p:cNvPr id="156" name="Google Shape;156;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4"/>
          <p:cNvGrpSpPr/>
          <p:nvPr/>
        </p:nvGrpSpPr>
        <p:grpSpPr>
          <a:xfrm>
            <a:off x="4524300" y="1089825"/>
            <a:ext cx="95400" cy="311625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68" name="Shape 168"/>
        <p:cNvGrpSpPr/>
        <p:nvPr/>
      </p:nvGrpSpPr>
      <p:grpSpPr>
        <a:xfrm>
          <a:off x="0" y="0"/>
          <a:ext cx="0" cy="0"/>
          <a:chOff x="0" y="0"/>
          <a:chExt cx="0" cy="0"/>
        </a:xfrm>
      </p:grpSpPr>
      <p:sp>
        <p:nvSpPr>
          <p:cNvPr id="169" name="Google Shape;169;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5"/>
          <p:cNvSpPr txBox="1"/>
          <p:nvPr>
            <p:ph hasCustomPrompt="1" idx="2" type="title"/>
          </p:nvPr>
        </p:nvSpPr>
        <p:spPr>
          <a:xfrm>
            <a:off x="12120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1" name="Google Shape;171;p15"/>
          <p:cNvSpPr txBox="1"/>
          <p:nvPr>
            <p:ph hasCustomPrompt="1" idx="3" type="title"/>
          </p:nvPr>
        </p:nvSpPr>
        <p:spPr>
          <a:xfrm>
            <a:off x="30957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2" name="Google Shape;172;p15"/>
          <p:cNvSpPr txBox="1"/>
          <p:nvPr>
            <p:ph hasCustomPrompt="1" idx="4" type="title"/>
          </p:nvPr>
        </p:nvSpPr>
        <p:spPr>
          <a:xfrm>
            <a:off x="50556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3" name="Google Shape;173;p15"/>
          <p:cNvSpPr txBox="1"/>
          <p:nvPr>
            <p:ph hasCustomPrompt="1" idx="5" type="title"/>
          </p:nvPr>
        </p:nvSpPr>
        <p:spPr>
          <a:xfrm>
            <a:off x="69393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4" name="Google Shape;174;p15"/>
          <p:cNvSpPr txBox="1"/>
          <p:nvPr>
            <p:ph idx="1" type="subTitle"/>
          </p:nvPr>
        </p:nvSpPr>
        <p:spPr>
          <a:xfrm>
            <a:off x="1147475"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15"/>
          <p:cNvSpPr txBox="1"/>
          <p:nvPr>
            <p:ph idx="6" type="subTitle"/>
          </p:nvPr>
        </p:nvSpPr>
        <p:spPr>
          <a:xfrm>
            <a:off x="30311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15"/>
          <p:cNvSpPr txBox="1"/>
          <p:nvPr>
            <p:ph idx="7" type="subTitle"/>
          </p:nvPr>
        </p:nvSpPr>
        <p:spPr>
          <a:xfrm>
            <a:off x="49910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5"/>
          <p:cNvSpPr txBox="1"/>
          <p:nvPr>
            <p:ph idx="8" type="subTitle"/>
          </p:nvPr>
        </p:nvSpPr>
        <p:spPr>
          <a:xfrm>
            <a:off x="68747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2" name="Google Shape;182;p15"/>
          <p:cNvGrpSpPr/>
          <p:nvPr/>
        </p:nvGrpSpPr>
        <p:grpSpPr>
          <a:xfrm rot="-5400000">
            <a:off x="8346375" y="4345871"/>
            <a:ext cx="1022509" cy="572747"/>
            <a:chOff x="-77" y="3784091"/>
            <a:chExt cx="2423582" cy="1357541"/>
          </a:xfrm>
        </p:grpSpPr>
        <p:sp>
          <p:nvSpPr>
            <p:cNvPr id="183" name="Google Shape;183;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5"/>
          <p:cNvGrpSpPr/>
          <p:nvPr/>
        </p:nvGrpSpPr>
        <p:grpSpPr>
          <a:xfrm rot="5400000">
            <a:off x="-224875" y="224871"/>
            <a:ext cx="1022509" cy="572747"/>
            <a:chOff x="-77" y="3784091"/>
            <a:chExt cx="2423582" cy="1357541"/>
          </a:xfrm>
        </p:grpSpPr>
        <p:sp>
          <p:nvSpPr>
            <p:cNvPr id="189" name="Google Shape;189;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194" name="Shape 194"/>
        <p:cNvGrpSpPr/>
        <p:nvPr/>
      </p:nvGrpSpPr>
      <p:grpSpPr>
        <a:xfrm>
          <a:off x="0" y="0"/>
          <a:ext cx="0" cy="0"/>
          <a:chOff x="0" y="0"/>
          <a:chExt cx="0" cy="0"/>
        </a:xfrm>
      </p:grpSpPr>
      <p:sp>
        <p:nvSpPr>
          <p:cNvPr id="195" name="Google Shape;195;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6" name="Google Shape;196;p16"/>
          <p:cNvSpPr txBox="1"/>
          <p:nvPr>
            <p:ph idx="1" type="subTitle"/>
          </p:nvPr>
        </p:nvSpPr>
        <p:spPr>
          <a:xfrm>
            <a:off x="719700" y="2434925"/>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7" name="Google Shape;197;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 name="Google Shape;198;p16"/>
          <p:cNvSpPr txBox="1"/>
          <p:nvPr>
            <p:ph idx="3" type="subTitle"/>
          </p:nvPr>
        </p:nvSpPr>
        <p:spPr>
          <a:xfrm>
            <a:off x="3413619"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9" name="Google Shape;199;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16"/>
          <p:cNvSpPr txBox="1"/>
          <p:nvPr>
            <p:ph idx="5" type="subTitle"/>
          </p:nvPr>
        </p:nvSpPr>
        <p:spPr>
          <a:xfrm>
            <a:off x="6107075"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01" name="Google Shape;201;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2" name="Google Shape;202;p16"/>
          <p:cNvGrpSpPr/>
          <p:nvPr/>
        </p:nvGrpSpPr>
        <p:grpSpPr>
          <a:xfrm flipH="1" rot="5400000">
            <a:off x="-224875" y="4345871"/>
            <a:ext cx="1022509" cy="572747"/>
            <a:chOff x="-77" y="3784091"/>
            <a:chExt cx="2423582" cy="1357541"/>
          </a:xfrm>
        </p:grpSpPr>
        <p:sp>
          <p:nvSpPr>
            <p:cNvPr id="203" name="Google Shape;203;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6"/>
          <p:cNvGrpSpPr/>
          <p:nvPr/>
        </p:nvGrpSpPr>
        <p:grpSpPr>
          <a:xfrm flipH="1" rot="-5400000">
            <a:off x="8346375" y="224871"/>
            <a:ext cx="1022509" cy="572747"/>
            <a:chOff x="-77" y="3784091"/>
            <a:chExt cx="2423582" cy="1357541"/>
          </a:xfrm>
        </p:grpSpPr>
        <p:sp>
          <p:nvSpPr>
            <p:cNvPr id="209" name="Google Shape;209;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214" name="Shape 214"/>
        <p:cNvGrpSpPr/>
        <p:nvPr/>
      </p:nvGrpSpPr>
      <p:grpSpPr>
        <a:xfrm>
          <a:off x="0" y="0"/>
          <a:ext cx="0" cy="0"/>
          <a:chOff x="0" y="0"/>
          <a:chExt cx="0" cy="0"/>
        </a:xfrm>
      </p:grpSpPr>
      <p:sp>
        <p:nvSpPr>
          <p:cNvPr id="215" name="Google Shape;215;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17"/>
          <p:cNvSpPr txBox="1"/>
          <p:nvPr>
            <p:ph idx="4" type="subTitle"/>
          </p:nvPr>
        </p:nvSpPr>
        <p:spPr>
          <a:xfrm>
            <a:off x="719975" y="2904163"/>
            <a:ext cx="1282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220" name="Google Shape;220;p17"/>
          <p:cNvSpPr txBox="1"/>
          <p:nvPr>
            <p:ph idx="5" type="subTitle"/>
          </p:nvPr>
        </p:nvSpPr>
        <p:spPr>
          <a:xfrm>
            <a:off x="7141825" y="2904163"/>
            <a:ext cx="1282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17"/>
          <p:cNvSpPr txBox="1"/>
          <p:nvPr>
            <p:ph idx="6" type="subTitle"/>
          </p:nvPr>
        </p:nvSpPr>
        <p:spPr>
          <a:xfrm>
            <a:off x="3964163" y="2904163"/>
            <a:ext cx="1282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222" name="Google Shape;222;p17"/>
          <p:cNvGrpSpPr/>
          <p:nvPr/>
        </p:nvGrpSpPr>
        <p:grpSpPr>
          <a:xfrm flipH="1" rot="-5400000">
            <a:off x="8346375" y="224871"/>
            <a:ext cx="1022509" cy="572747"/>
            <a:chOff x="-77" y="3784091"/>
            <a:chExt cx="2423582" cy="1357541"/>
          </a:xfrm>
        </p:grpSpPr>
        <p:sp>
          <p:nvSpPr>
            <p:cNvPr id="223" name="Google Shape;223;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7"/>
          <p:cNvGrpSpPr/>
          <p:nvPr/>
        </p:nvGrpSpPr>
        <p:grpSpPr>
          <a:xfrm flipH="1" rot="5400000">
            <a:off x="-224875" y="4345871"/>
            <a:ext cx="1022509" cy="572747"/>
            <a:chOff x="-77" y="3784091"/>
            <a:chExt cx="2423582" cy="1357541"/>
          </a:xfrm>
        </p:grpSpPr>
        <p:sp>
          <p:nvSpPr>
            <p:cNvPr id="229" name="Google Shape;229;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34" name="Shape 234"/>
        <p:cNvGrpSpPr/>
        <p:nvPr/>
      </p:nvGrpSpPr>
      <p:grpSpPr>
        <a:xfrm>
          <a:off x="0" y="0"/>
          <a:ext cx="0" cy="0"/>
          <a:chOff x="0" y="0"/>
          <a:chExt cx="0" cy="0"/>
        </a:xfrm>
      </p:grpSpPr>
      <p:sp>
        <p:nvSpPr>
          <p:cNvPr id="235" name="Google Shape;235;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7" name="Google Shape;237;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9" name="Google Shape;239;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1" name="Google Shape;241;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3" name="Google Shape;243;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4" name="Google Shape;244;p18"/>
          <p:cNvGrpSpPr/>
          <p:nvPr/>
        </p:nvGrpSpPr>
        <p:grpSpPr>
          <a:xfrm flipH="1" rot="-5400000">
            <a:off x="8346375" y="224871"/>
            <a:ext cx="1022509" cy="572747"/>
            <a:chOff x="-77" y="3784091"/>
            <a:chExt cx="2423582" cy="1357541"/>
          </a:xfrm>
        </p:grpSpPr>
        <p:sp>
          <p:nvSpPr>
            <p:cNvPr id="245" name="Google Shape;245;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8"/>
          <p:cNvGrpSpPr/>
          <p:nvPr/>
        </p:nvGrpSpPr>
        <p:grpSpPr>
          <a:xfrm flipH="1" rot="5400000">
            <a:off x="-224875" y="4345871"/>
            <a:ext cx="1022509" cy="572747"/>
            <a:chOff x="-77" y="3784091"/>
            <a:chExt cx="2423582" cy="1357541"/>
          </a:xfrm>
        </p:grpSpPr>
        <p:sp>
          <p:nvSpPr>
            <p:cNvPr id="251" name="Google Shape;251;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56" name="Shape 256"/>
        <p:cNvGrpSpPr/>
        <p:nvPr/>
      </p:nvGrpSpPr>
      <p:grpSpPr>
        <a:xfrm>
          <a:off x="0" y="0"/>
          <a:ext cx="0" cy="0"/>
          <a:chOff x="0" y="0"/>
          <a:chExt cx="0" cy="0"/>
        </a:xfrm>
      </p:grpSpPr>
      <p:sp>
        <p:nvSpPr>
          <p:cNvPr id="257" name="Google Shape;257;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8" name="Google Shape;258;p19"/>
          <p:cNvSpPr txBox="1"/>
          <p:nvPr>
            <p:ph idx="1" type="subTitle"/>
          </p:nvPr>
        </p:nvSpPr>
        <p:spPr>
          <a:xfrm>
            <a:off x="4211675" y="1429885"/>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9" name="Google Shape;259;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0" name="Google Shape;260;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19"/>
          <p:cNvSpPr txBox="1"/>
          <p:nvPr>
            <p:ph idx="4" type="subTitle"/>
          </p:nvPr>
        </p:nvSpPr>
        <p:spPr>
          <a:xfrm>
            <a:off x="4211675" y="2521206"/>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2" name="Google Shape;262;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3" name="Google Shape;263;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19"/>
          <p:cNvSpPr txBox="1"/>
          <p:nvPr>
            <p:ph idx="7" type="subTitle"/>
          </p:nvPr>
        </p:nvSpPr>
        <p:spPr>
          <a:xfrm>
            <a:off x="4211825" y="361252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5" name="Google Shape;265;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6" name="Google Shape;266;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7" name="Google Shape;267;p19"/>
          <p:cNvGrpSpPr/>
          <p:nvPr/>
        </p:nvGrpSpPr>
        <p:grpSpPr>
          <a:xfrm>
            <a:off x="-77" y="3784091"/>
            <a:ext cx="2423582" cy="1357541"/>
            <a:chOff x="-77" y="3784091"/>
            <a:chExt cx="2423582" cy="1357541"/>
          </a:xfrm>
        </p:grpSpPr>
        <p:sp>
          <p:nvSpPr>
            <p:cNvPr id="268" name="Google Shape;268;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9"/>
          <p:cNvGrpSpPr/>
          <p:nvPr/>
        </p:nvGrpSpPr>
        <p:grpSpPr>
          <a:xfrm rot="10800000">
            <a:off x="6720423" y="-9"/>
            <a:ext cx="2423582" cy="1357541"/>
            <a:chOff x="-77" y="3784091"/>
            <a:chExt cx="2423582" cy="1357541"/>
          </a:xfrm>
        </p:grpSpPr>
        <p:sp>
          <p:nvSpPr>
            <p:cNvPr id="274" name="Google Shape;274;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79" name="Shape 279"/>
        <p:cNvGrpSpPr/>
        <p:nvPr/>
      </p:nvGrpSpPr>
      <p:grpSpPr>
        <a:xfrm>
          <a:off x="0" y="0"/>
          <a:ext cx="0" cy="0"/>
          <a:chOff x="0" y="0"/>
          <a:chExt cx="0" cy="0"/>
        </a:xfrm>
      </p:grpSpPr>
      <p:sp>
        <p:nvSpPr>
          <p:cNvPr id="280" name="Google Shape;280;p20"/>
          <p:cNvSpPr txBox="1"/>
          <p:nvPr>
            <p:ph idx="1" type="subTitle"/>
          </p:nvPr>
        </p:nvSpPr>
        <p:spPr>
          <a:xfrm>
            <a:off x="719600" y="1770625"/>
            <a:ext cx="2317200" cy="389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81" name="Google Shape;281;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2" name="Google Shape;282;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4" name="Google Shape;284;p20"/>
          <p:cNvSpPr txBox="1"/>
          <p:nvPr>
            <p:ph idx="4" type="subTitle"/>
          </p:nvPr>
        </p:nvSpPr>
        <p:spPr>
          <a:xfrm>
            <a:off x="341350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0"/>
          <p:cNvSpPr txBox="1"/>
          <p:nvPr>
            <p:ph idx="7" type="subTitle"/>
          </p:nvPr>
        </p:nvSpPr>
        <p:spPr>
          <a:xfrm>
            <a:off x="610705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0"/>
          <p:cNvSpPr txBox="1"/>
          <p:nvPr>
            <p:ph idx="13" type="subTitle"/>
          </p:nvPr>
        </p:nvSpPr>
        <p:spPr>
          <a:xfrm>
            <a:off x="7196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1" name="Google Shape;291;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0"/>
          <p:cNvSpPr txBox="1"/>
          <p:nvPr>
            <p:ph idx="16" type="subTitle"/>
          </p:nvPr>
        </p:nvSpPr>
        <p:spPr>
          <a:xfrm>
            <a:off x="34134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4" name="Google Shape;294;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20"/>
          <p:cNvSpPr txBox="1"/>
          <p:nvPr>
            <p:ph idx="19" type="subTitle"/>
          </p:nvPr>
        </p:nvSpPr>
        <p:spPr>
          <a:xfrm>
            <a:off x="6107050" y="339547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7" name="Google Shape;297;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311" name="Shape 311"/>
        <p:cNvGrpSpPr/>
        <p:nvPr/>
      </p:nvGrpSpPr>
      <p:grpSpPr>
        <a:xfrm>
          <a:off x="0" y="0"/>
          <a:ext cx="0" cy="0"/>
          <a:chOff x="0" y="0"/>
          <a:chExt cx="0" cy="0"/>
        </a:xfrm>
      </p:grpSpPr>
      <p:sp>
        <p:nvSpPr>
          <p:cNvPr id="312" name="Google Shape;312;p21"/>
          <p:cNvSpPr txBox="1"/>
          <p:nvPr>
            <p:ph idx="1" type="subTitle"/>
          </p:nvPr>
        </p:nvSpPr>
        <p:spPr>
          <a:xfrm>
            <a:off x="1410963" y="1423411"/>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3" name="Google Shape;313;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4" name="Google Shape;314;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21"/>
          <p:cNvSpPr txBox="1"/>
          <p:nvPr>
            <p:ph idx="3" type="subTitle"/>
          </p:nvPr>
        </p:nvSpPr>
        <p:spPr>
          <a:xfrm>
            <a:off x="1410988" y="2450149"/>
            <a:ext cx="23169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6" name="Google Shape;316;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21"/>
          <p:cNvSpPr txBox="1"/>
          <p:nvPr>
            <p:ph idx="5" type="subTitle"/>
          </p:nvPr>
        </p:nvSpPr>
        <p:spPr>
          <a:xfrm>
            <a:off x="5415963" y="1423411"/>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8" name="Google Shape;318;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21"/>
          <p:cNvSpPr txBox="1"/>
          <p:nvPr>
            <p:ph idx="7" type="subTitle"/>
          </p:nvPr>
        </p:nvSpPr>
        <p:spPr>
          <a:xfrm>
            <a:off x="1410963" y="3476889"/>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0" name="Google Shape;320;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1" name="Google Shape;321;p21"/>
          <p:cNvSpPr txBox="1"/>
          <p:nvPr>
            <p:ph idx="9" type="subTitle"/>
          </p:nvPr>
        </p:nvSpPr>
        <p:spPr>
          <a:xfrm>
            <a:off x="5415788" y="2450151"/>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2" name="Google Shape;322;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 name="Google Shape;323;p21"/>
          <p:cNvSpPr txBox="1"/>
          <p:nvPr>
            <p:ph idx="14" type="subTitle"/>
          </p:nvPr>
        </p:nvSpPr>
        <p:spPr>
          <a:xfrm>
            <a:off x="5415963" y="347688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4" name="Google Shape;324;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44" name="Shape 344"/>
        <p:cNvGrpSpPr/>
        <p:nvPr/>
      </p:nvGrpSpPr>
      <p:grpSpPr>
        <a:xfrm>
          <a:off x="0" y="0"/>
          <a:ext cx="0" cy="0"/>
          <a:chOff x="0" y="0"/>
          <a:chExt cx="0" cy="0"/>
        </a:xfrm>
      </p:grpSpPr>
      <p:grpSp>
        <p:nvGrpSpPr>
          <p:cNvPr id="345" name="Google Shape;345;p22"/>
          <p:cNvGrpSpPr/>
          <p:nvPr/>
        </p:nvGrpSpPr>
        <p:grpSpPr>
          <a:xfrm>
            <a:off x="-9" y="1669058"/>
            <a:ext cx="2781383" cy="1805382"/>
            <a:chOff x="8024127" y="984378"/>
            <a:chExt cx="2502369" cy="1624275"/>
          </a:xfrm>
        </p:grpSpPr>
        <p:sp>
          <p:nvSpPr>
            <p:cNvPr id="346" name="Google Shape;346;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22"/>
          <p:cNvGrpSpPr/>
          <p:nvPr/>
        </p:nvGrpSpPr>
        <p:grpSpPr>
          <a:xfrm flipH="1">
            <a:off x="7058589" y="1071875"/>
            <a:ext cx="2085403" cy="2999739"/>
            <a:chOff x="7435625" y="1209875"/>
            <a:chExt cx="1470250" cy="2114875"/>
          </a:xfrm>
        </p:grpSpPr>
        <p:sp>
          <p:nvSpPr>
            <p:cNvPr id="383" name="Google Shape;383;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22"/>
          <p:cNvSpPr txBox="1"/>
          <p:nvPr>
            <p:ph type="ctrTitle"/>
          </p:nvPr>
        </p:nvSpPr>
        <p:spPr>
          <a:xfrm>
            <a:off x="1887750" y="611725"/>
            <a:ext cx="5368500" cy="8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4" name="Google Shape;464;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5" name="Google Shape;465;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66"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3"/>
          <p:cNvGrpSpPr/>
          <p:nvPr/>
        </p:nvGrpSpPr>
        <p:grpSpPr>
          <a:xfrm flipH="1" rot="10800000">
            <a:off x="0" y="846"/>
            <a:ext cx="1022509" cy="572747"/>
            <a:chOff x="-77" y="3784091"/>
            <a:chExt cx="2423582" cy="1357541"/>
          </a:xfrm>
        </p:grpSpPr>
        <p:sp>
          <p:nvSpPr>
            <p:cNvPr id="486" name="Google Shape;486;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91" name="Shape 491"/>
        <p:cNvGrpSpPr/>
        <p:nvPr/>
      </p:nvGrpSpPr>
      <p:grpSpPr>
        <a:xfrm>
          <a:off x="0" y="0"/>
          <a:ext cx="0" cy="0"/>
          <a:chOff x="0" y="0"/>
          <a:chExt cx="0" cy="0"/>
        </a:xfrm>
      </p:grpSpPr>
      <p:grpSp>
        <p:nvGrpSpPr>
          <p:cNvPr id="492" name="Google Shape;492;p24"/>
          <p:cNvGrpSpPr/>
          <p:nvPr/>
        </p:nvGrpSpPr>
        <p:grpSpPr>
          <a:xfrm flipH="1" rot="5400000">
            <a:off x="-533027" y="3252941"/>
            <a:ext cx="2423582" cy="1357541"/>
            <a:chOff x="-77" y="3784091"/>
            <a:chExt cx="2423582" cy="1357541"/>
          </a:xfrm>
        </p:grpSpPr>
        <p:sp>
          <p:nvSpPr>
            <p:cNvPr id="493" name="Google Shape;493;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24"/>
          <p:cNvGrpSpPr/>
          <p:nvPr/>
        </p:nvGrpSpPr>
        <p:grpSpPr>
          <a:xfrm flipH="1" rot="-5400000">
            <a:off x="7253448" y="533016"/>
            <a:ext cx="2423582" cy="1357541"/>
            <a:chOff x="-77" y="3784091"/>
            <a:chExt cx="2423582" cy="1357541"/>
          </a:xfrm>
        </p:grpSpPr>
        <p:sp>
          <p:nvSpPr>
            <p:cNvPr id="499" name="Google Shape;499;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sz="1200"/>
            </a:lvl1pPr>
            <a:lvl2pPr indent="-304800" lvl="1" marL="914400">
              <a:spcBef>
                <a:spcPts val="1600"/>
              </a:spcBef>
              <a:spcAft>
                <a:spcPts val="0"/>
              </a:spcAft>
              <a:buSzPts val="1200"/>
              <a:buFont typeface="Roboto Condensed Light"/>
              <a:buChar char="○"/>
              <a:defRPr sz="1200"/>
            </a:lvl2pPr>
            <a:lvl3pPr indent="-304800" lvl="2" marL="1371600">
              <a:spcBef>
                <a:spcPts val="16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type="title"/>
          </p:nvPr>
        </p:nvSpPr>
        <p:spPr>
          <a:xfrm>
            <a:off x="5162060" y="2286734"/>
            <a:ext cx="21453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 name="Google Shape;38;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5"/>
          <p:cNvSpPr txBox="1"/>
          <p:nvPr>
            <p:ph idx="3" type="title"/>
          </p:nvPr>
        </p:nvSpPr>
        <p:spPr>
          <a:xfrm>
            <a:off x="1836635" y="2286734"/>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7" name="Google Shape;77;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9"/>
          <p:cNvSpPr txBox="1"/>
          <p:nvPr>
            <p:ph type="title"/>
          </p:nvPr>
        </p:nvSpPr>
        <p:spPr>
          <a:xfrm>
            <a:off x="1052800" y="1689450"/>
            <a:ext cx="2617200" cy="877500"/>
          </a:xfrm>
          <a:prstGeom prst="rect">
            <a:avLst/>
          </a:prstGeom>
        </p:spPr>
        <p:txBody>
          <a:bodyPr anchorCtr="0" anchor="t"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1" name="Google Shape;101;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2" name="Google Shape;102;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07" name="Shape 507"/>
        <p:cNvGrpSpPr/>
        <p:nvPr/>
      </p:nvGrpSpPr>
      <p:grpSpPr>
        <a:xfrm>
          <a:off x="0" y="0"/>
          <a:ext cx="0" cy="0"/>
          <a:chOff x="0" y="0"/>
          <a:chExt cx="0" cy="0"/>
        </a:xfrm>
      </p:grpSpPr>
      <p:sp>
        <p:nvSpPr>
          <p:cNvPr id="508" name="Google Shape;508;p25"/>
          <p:cNvSpPr txBox="1"/>
          <p:nvPr>
            <p:ph type="ctrTitle"/>
          </p:nvPr>
        </p:nvSpPr>
        <p:spPr>
          <a:xfrm>
            <a:off x="776250" y="1459025"/>
            <a:ext cx="3811500" cy="254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ESTRUCTURA DE SOFTWARE:</a:t>
            </a:r>
            <a:endParaRPr/>
          </a:p>
          <a:p>
            <a:pPr indent="0" lvl="0" marL="0" rtl="0" algn="ctr">
              <a:spcBef>
                <a:spcPts val="0"/>
              </a:spcBef>
              <a:spcAft>
                <a:spcPts val="0"/>
              </a:spcAft>
              <a:buNone/>
            </a:pPr>
            <a:r>
              <a:rPr lang="en"/>
              <a:t>“N CAPAS”</a:t>
            </a:r>
            <a:endParaRPr/>
          </a:p>
        </p:txBody>
      </p:sp>
      <p:sp>
        <p:nvSpPr>
          <p:cNvPr id="509" name="Google Shape;509;p25"/>
          <p:cNvSpPr txBox="1"/>
          <p:nvPr>
            <p:ph idx="1" type="subTitle"/>
          </p:nvPr>
        </p:nvSpPr>
        <p:spPr>
          <a:xfrm>
            <a:off x="809850" y="4110200"/>
            <a:ext cx="3600000" cy="93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FERNANDO SANDOVAL JR.</a:t>
            </a:r>
            <a:endParaRPr/>
          </a:p>
          <a:p>
            <a:pPr indent="0" lvl="0" marL="0" rtl="0" algn="ctr">
              <a:spcBef>
                <a:spcPts val="0"/>
              </a:spcBef>
              <a:spcAft>
                <a:spcPts val="0"/>
              </a:spcAft>
              <a:buNone/>
            </a:pPr>
            <a:r>
              <a:rPr lang="en"/>
              <a:t>LUIS FERNANDO RODRIGUEZ.</a:t>
            </a:r>
            <a:endParaRPr/>
          </a:p>
          <a:p>
            <a:pPr indent="0" lvl="0" marL="0" rtl="0" algn="ctr">
              <a:spcBef>
                <a:spcPts val="0"/>
              </a:spcBef>
              <a:spcAft>
                <a:spcPts val="0"/>
              </a:spcAft>
              <a:buNone/>
            </a:pPr>
            <a:r>
              <a:rPr lang="en"/>
              <a:t>IDGS 7-3</a:t>
            </a:r>
            <a:endParaRPr/>
          </a:p>
        </p:txBody>
      </p:sp>
      <p:sp>
        <p:nvSpPr>
          <p:cNvPr id="510" name="Google Shape;510;p25"/>
          <p:cNvSpPr/>
          <p:nvPr/>
        </p:nvSpPr>
        <p:spPr>
          <a:xfrm>
            <a:off x="5827391" y="2727835"/>
            <a:ext cx="2584558" cy="1618980"/>
          </a:xfrm>
          <a:custGeom>
            <a:rect b="b" l="l" r="r" t="t"/>
            <a:pathLst>
              <a:path extrusionOk="0" h="61746" w="98572">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6036442" y="2901883"/>
            <a:ext cx="2166454" cy="938519"/>
          </a:xfrm>
          <a:custGeom>
            <a:rect b="b" l="l" r="r" t="t"/>
            <a:pathLst>
              <a:path extrusionOk="0" h="35794" w="82626">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6804345" y="3515875"/>
            <a:ext cx="125987" cy="13162"/>
          </a:xfrm>
          <a:custGeom>
            <a:rect b="b" l="l" r="r" t="t"/>
            <a:pathLst>
              <a:path extrusionOk="0" h="502" w="4805">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6804345" y="3204513"/>
            <a:ext cx="125987" cy="13136"/>
          </a:xfrm>
          <a:custGeom>
            <a:rect b="b" l="l" r="r" t="t"/>
            <a:pathLst>
              <a:path extrusionOk="0" h="501" w="4805">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6804345" y="3061064"/>
            <a:ext cx="125987" cy="13162"/>
          </a:xfrm>
          <a:custGeom>
            <a:rect b="b" l="l" r="r" t="t"/>
            <a:pathLst>
              <a:path extrusionOk="0" h="502" w="4805">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6804345" y="3360207"/>
            <a:ext cx="125987" cy="12271"/>
          </a:xfrm>
          <a:custGeom>
            <a:rect b="b" l="l" r="r" t="t"/>
            <a:pathLst>
              <a:path extrusionOk="0" h="468" w="4805">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6288337" y="3360207"/>
            <a:ext cx="126826" cy="13136"/>
          </a:xfrm>
          <a:custGeom>
            <a:rect b="b" l="l" r="r" t="t"/>
            <a:pathLst>
              <a:path extrusionOk="0" h="501" w="4837">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6804345" y="29674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6288337" y="3061064"/>
            <a:ext cx="126826" cy="13162"/>
          </a:xfrm>
          <a:custGeom>
            <a:rect b="b" l="l" r="r" t="t"/>
            <a:pathLst>
              <a:path extrusionOk="0" h="502" w="4837">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6116020" y="3204513"/>
            <a:ext cx="299144" cy="13136"/>
          </a:xfrm>
          <a:custGeom>
            <a:rect b="b" l="l" r="r" t="t"/>
            <a:pathLst>
              <a:path extrusionOk="0" h="501" w="11409">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6288337" y="3671568"/>
            <a:ext cx="126826" cy="13136"/>
          </a:xfrm>
          <a:custGeom>
            <a:rect b="b" l="l" r="r" t="t"/>
            <a:pathLst>
              <a:path extrusionOk="0" h="501" w="4837">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6288337" y="3515875"/>
            <a:ext cx="126826" cy="13162"/>
          </a:xfrm>
          <a:custGeom>
            <a:rect b="b" l="l" r="r" t="t"/>
            <a:pathLst>
              <a:path extrusionOk="0" h="502" w="4837">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6288337" y="2967485"/>
            <a:ext cx="126826" cy="13162"/>
          </a:xfrm>
          <a:custGeom>
            <a:rect b="b" l="l" r="r" t="t"/>
            <a:pathLst>
              <a:path extrusionOk="0" h="502" w="4837">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7147196" y="29674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7147196" y="3061064"/>
            <a:ext cx="126852" cy="13162"/>
          </a:xfrm>
          <a:custGeom>
            <a:rect b="b" l="l" r="r" t="t"/>
            <a:pathLst>
              <a:path extrusionOk="0" h="502" w="4838">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7147196" y="3204513"/>
            <a:ext cx="126852" cy="13136"/>
          </a:xfrm>
          <a:custGeom>
            <a:rect b="b" l="l" r="r" t="t"/>
            <a:pathLst>
              <a:path extrusionOk="0" h="501" w="4838">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6975771"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6975771" y="3204513"/>
            <a:ext cx="126852" cy="13136"/>
          </a:xfrm>
          <a:custGeom>
            <a:rect b="b" l="l" r="r" t="t"/>
            <a:pathLst>
              <a:path extrusionOk="0" h="501" w="4838">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6975771" y="3360207"/>
            <a:ext cx="126852" cy="12271"/>
          </a:xfrm>
          <a:custGeom>
            <a:rect b="b" l="l" r="r" t="t"/>
            <a:pathLst>
              <a:path extrusionOk="0" h="468" w="4838">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7147196" y="3360207"/>
            <a:ext cx="126852" cy="12271"/>
          </a:xfrm>
          <a:custGeom>
            <a:rect b="b" l="l" r="r" t="t"/>
            <a:pathLst>
              <a:path extrusionOk="0" h="468" w="4838">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6975771"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6975771"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7147196" y="3515875"/>
            <a:ext cx="126852" cy="13162"/>
          </a:xfrm>
          <a:custGeom>
            <a:rect b="b" l="l" r="r" t="t"/>
            <a:pathLst>
              <a:path extrusionOk="0" h="502" w="4838">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6804345" y="3671568"/>
            <a:ext cx="814315" cy="13136"/>
          </a:xfrm>
          <a:custGeom>
            <a:rect b="b" l="l" r="r" t="t"/>
            <a:pathLst>
              <a:path extrusionOk="0" h="501" w="31057">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6632054" y="3515875"/>
            <a:ext cx="126852" cy="13162"/>
          </a:xfrm>
          <a:custGeom>
            <a:rect b="b" l="l" r="r" t="t"/>
            <a:pathLst>
              <a:path extrusionOk="0" h="502" w="4838">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6459763"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6632054" y="3671568"/>
            <a:ext cx="126852" cy="13136"/>
          </a:xfrm>
          <a:custGeom>
            <a:rect b="b" l="l" r="r" t="t"/>
            <a:pathLst>
              <a:path extrusionOk="0" h="501" w="4838">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6459763" y="3671568"/>
            <a:ext cx="126826" cy="13136"/>
          </a:xfrm>
          <a:custGeom>
            <a:rect b="b" l="l" r="r" t="t"/>
            <a:pathLst>
              <a:path extrusionOk="0" h="501" w="4837">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6459763"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6459763"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6459763" y="3204513"/>
            <a:ext cx="126826" cy="13136"/>
          </a:xfrm>
          <a:custGeom>
            <a:rect b="b" l="l" r="r" t="t"/>
            <a:pathLst>
              <a:path extrusionOk="0" h="501" w="4837">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6459763" y="3360207"/>
            <a:ext cx="126826" cy="13136"/>
          </a:xfrm>
          <a:custGeom>
            <a:rect b="b" l="l" r="r" t="t"/>
            <a:pathLst>
              <a:path extrusionOk="0" h="501" w="4837">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6632054" y="2967485"/>
            <a:ext cx="126852" cy="13162"/>
          </a:xfrm>
          <a:custGeom>
            <a:rect b="b" l="l" r="r" t="t"/>
            <a:pathLst>
              <a:path extrusionOk="0" h="502" w="4838">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6632054" y="3204513"/>
            <a:ext cx="126852" cy="13136"/>
          </a:xfrm>
          <a:custGeom>
            <a:rect b="b" l="l" r="r" t="t"/>
            <a:pathLst>
              <a:path extrusionOk="0" h="501" w="4838">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6632054" y="3061064"/>
            <a:ext cx="126852" cy="13162"/>
          </a:xfrm>
          <a:custGeom>
            <a:rect b="b" l="l" r="r" t="t"/>
            <a:pathLst>
              <a:path extrusionOk="0" h="502" w="4838">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6632054" y="3360207"/>
            <a:ext cx="126852" cy="13136"/>
          </a:xfrm>
          <a:custGeom>
            <a:rect b="b" l="l" r="r" t="t"/>
            <a:pathLst>
              <a:path extrusionOk="0" h="501" w="4838">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6792100" y="3891973"/>
            <a:ext cx="649889" cy="380478"/>
          </a:xfrm>
          <a:custGeom>
            <a:rect b="b" l="l" r="r" t="t"/>
            <a:pathLst>
              <a:path extrusionOk="0" h="14511" w="24786">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6116020" y="2967485"/>
            <a:ext cx="2017786" cy="822181"/>
          </a:xfrm>
          <a:custGeom>
            <a:rect b="b" l="l" r="r" t="t"/>
            <a:pathLst>
              <a:path extrusionOk="0" h="31357" w="76956">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6116020"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6116020"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6116020"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6116020" y="3360207"/>
            <a:ext cx="126852" cy="13136"/>
          </a:xfrm>
          <a:custGeom>
            <a:rect b="b" l="l" r="r" t="t"/>
            <a:pathLst>
              <a:path extrusionOk="0" h="501" w="4838">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7319514"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7319514" y="3204513"/>
            <a:ext cx="126826" cy="13136"/>
          </a:xfrm>
          <a:custGeom>
            <a:rect b="b" l="l" r="r" t="t"/>
            <a:pathLst>
              <a:path extrusionOk="0" h="501" w="4837">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7319514" y="3360207"/>
            <a:ext cx="126826" cy="12271"/>
          </a:xfrm>
          <a:custGeom>
            <a:rect b="b" l="l" r="r" t="t"/>
            <a:pathLst>
              <a:path extrusionOk="0" h="468" w="4837">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7835522" y="2967485"/>
            <a:ext cx="126852" cy="13162"/>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7319514"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7319514"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7835522" y="3671568"/>
            <a:ext cx="126852" cy="13136"/>
          </a:xfrm>
          <a:custGeom>
            <a:rect b="b" l="l" r="r" t="t"/>
            <a:pathLst>
              <a:path extrusionOk="0" h="501" w="4838">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7663231" y="2967485"/>
            <a:ext cx="126852" cy="13162"/>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7663231" y="3204513"/>
            <a:ext cx="126852" cy="13136"/>
          </a:xfrm>
          <a:custGeom>
            <a:rect b="b" l="l" r="r" t="t"/>
            <a:pathLst>
              <a:path extrusionOk="0" h="501" w="4838">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7663231" y="3061064"/>
            <a:ext cx="126852" cy="13162"/>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7663231" y="3360207"/>
            <a:ext cx="126852" cy="13136"/>
          </a:xfrm>
          <a:custGeom>
            <a:rect b="b" l="l" r="r" t="t"/>
            <a:pathLst>
              <a:path extrusionOk="0" h="501" w="4838">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7663231" y="3671568"/>
            <a:ext cx="126852" cy="13136"/>
          </a:xfrm>
          <a:custGeom>
            <a:rect b="b" l="l" r="r" t="t"/>
            <a:pathLst>
              <a:path extrusionOk="0" h="501" w="4838">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7663231" y="3515875"/>
            <a:ext cx="126852" cy="13162"/>
          </a:xfrm>
          <a:custGeom>
            <a:rect b="b" l="l" r="r" t="t"/>
            <a:pathLst>
              <a:path extrusionOk="0" h="502" w="4838">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8006947"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7835522" y="3515875"/>
            <a:ext cx="126852" cy="13162"/>
          </a:xfrm>
          <a:custGeom>
            <a:rect b="b" l="l" r="r" t="t"/>
            <a:pathLst>
              <a:path extrusionOk="0" h="502" w="4838">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7491805" y="2967485"/>
            <a:ext cx="126852" cy="13162"/>
          </a:xfrm>
          <a:custGeom>
            <a:rect b="b" l="l" r="r" t="t"/>
            <a:pathLst>
              <a:path extrusionOk="0" h="502" w="4838">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7835522" y="3204513"/>
            <a:ext cx="298279" cy="13136"/>
          </a:xfrm>
          <a:custGeom>
            <a:rect b="b" l="l" r="r" t="t"/>
            <a:pathLst>
              <a:path extrusionOk="0" h="501" w="11376">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a:off x="7835522" y="3061064"/>
            <a:ext cx="298279" cy="13162"/>
          </a:xfrm>
          <a:custGeom>
            <a:rect b="b" l="l" r="r" t="t"/>
            <a:pathLst>
              <a:path extrusionOk="0" h="502" w="11376">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a:off x="8006947"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7835522" y="3360207"/>
            <a:ext cx="126852" cy="13136"/>
          </a:xfrm>
          <a:custGeom>
            <a:rect b="b" l="l" r="r" t="t"/>
            <a:pathLst>
              <a:path extrusionOk="0" h="501" w="4838">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8006947"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a:off x="7491805" y="3360207"/>
            <a:ext cx="126852" cy="13136"/>
          </a:xfrm>
          <a:custGeom>
            <a:rect b="b" l="l" r="r" t="t"/>
            <a:pathLst>
              <a:path extrusionOk="0" h="501" w="4838">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5"/>
          <p:cNvSpPr/>
          <p:nvPr/>
        </p:nvSpPr>
        <p:spPr>
          <a:xfrm>
            <a:off x="7491805" y="3515875"/>
            <a:ext cx="126852" cy="13162"/>
          </a:xfrm>
          <a:custGeom>
            <a:rect b="b" l="l" r="r" t="t"/>
            <a:pathLst>
              <a:path extrusionOk="0" h="502" w="4838">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5"/>
          <p:cNvSpPr/>
          <p:nvPr/>
        </p:nvSpPr>
        <p:spPr>
          <a:xfrm>
            <a:off x="7491805" y="30610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7491805" y="3204513"/>
            <a:ext cx="126852" cy="13136"/>
          </a:xfrm>
          <a:custGeom>
            <a:rect b="b" l="l" r="r" t="t"/>
            <a:pathLst>
              <a:path extrusionOk="0" h="501" w="4838">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5"/>
          <p:cNvSpPr/>
          <p:nvPr/>
        </p:nvSpPr>
        <p:spPr>
          <a:xfrm>
            <a:off x="8162641" y="2772461"/>
            <a:ext cx="111986" cy="114581"/>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5"/>
          <p:cNvSpPr/>
          <p:nvPr/>
        </p:nvSpPr>
        <p:spPr>
          <a:xfrm>
            <a:off x="8162641" y="2772461"/>
            <a:ext cx="111986" cy="111959"/>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8173129" y="2782084"/>
            <a:ext cx="91875" cy="92714"/>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a:off x="8173129" y="2827549"/>
            <a:ext cx="91875" cy="47248"/>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5646147" y="27016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5"/>
          <p:cNvSpPr/>
          <p:nvPr/>
        </p:nvSpPr>
        <p:spPr>
          <a:xfrm>
            <a:off x="5764205" y="27016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a:off x="5882232" y="27016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p:nvPr/>
        </p:nvSpPr>
        <p:spPr>
          <a:xfrm>
            <a:off x="7807545" y="2334545"/>
            <a:ext cx="107607" cy="32408"/>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a:off x="7935236" y="2334545"/>
            <a:ext cx="107607" cy="32408"/>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a:off x="7646607" y="2523460"/>
            <a:ext cx="697111" cy="32408"/>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5"/>
          <p:cNvSpPr/>
          <p:nvPr/>
        </p:nvSpPr>
        <p:spPr>
          <a:xfrm>
            <a:off x="8170507" y="2589954"/>
            <a:ext cx="136475" cy="33247"/>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5"/>
          <p:cNvSpPr/>
          <p:nvPr/>
        </p:nvSpPr>
        <p:spPr>
          <a:xfrm>
            <a:off x="8027084" y="2589954"/>
            <a:ext cx="123339" cy="33247"/>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5"/>
          <p:cNvSpPr/>
          <p:nvPr/>
        </p:nvSpPr>
        <p:spPr>
          <a:xfrm>
            <a:off x="7916882" y="2122898"/>
            <a:ext cx="649863" cy="545796"/>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5"/>
          <p:cNvSpPr/>
          <p:nvPr/>
        </p:nvSpPr>
        <p:spPr>
          <a:xfrm>
            <a:off x="4992525" y="10470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5"/>
          <p:cNvSpPr/>
          <p:nvPr/>
        </p:nvSpPr>
        <p:spPr>
          <a:xfrm>
            <a:off x="4992525" y="10470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5"/>
          <p:cNvSpPr/>
          <p:nvPr/>
        </p:nvSpPr>
        <p:spPr>
          <a:xfrm>
            <a:off x="5098380" y="14042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a:off x="5168574" y="14775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a:off x="5371072" y="14775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a:off x="5274399" y="14775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5473847" y="15884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5521684" y="15884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5589864" y="15884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5197067" y="17217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7038920" y="17217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7247520" y="17217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5197067" y="18580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6444635" y="18580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6110870" y="19364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a:off x="5931770" y="19364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5740468" y="19364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5550172" y="19364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5358870" y="19364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5358870" y="20320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5197067" y="19364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5197067" y="20320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5197067" y="21277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5197067" y="22233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7106064" y="20320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5431013" y="21277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5354813" y="22254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5354813" y="23241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5354813" y="24218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6110870" y="24218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6661380" y="23241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6889319" y="22233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7602007" y="1310369"/>
            <a:ext cx="1114298" cy="1734401"/>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7602007" y="1310369"/>
            <a:ext cx="1114298" cy="157451"/>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7662365" y="1515042"/>
            <a:ext cx="996203" cy="1478126"/>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7905503" y="13628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7710453" y="1688198"/>
            <a:ext cx="707599" cy="16650"/>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8461758" y="1688198"/>
            <a:ext cx="68251" cy="16650"/>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8556228" y="1688198"/>
            <a:ext cx="55114" cy="16650"/>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7710453" y="1766045"/>
            <a:ext cx="404994" cy="16650"/>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8122394" y="1766045"/>
            <a:ext cx="127744" cy="16650"/>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8164398" y="1810645"/>
            <a:ext cx="85739" cy="17515"/>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8122394" y="1810645"/>
            <a:ext cx="25407" cy="17515"/>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8021814" y="1810645"/>
            <a:ext cx="77008" cy="17515"/>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7912503" y="1810645"/>
            <a:ext cx="77873" cy="17515"/>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7803166" y="1810645"/>
            <a:ext cx="77873" cy="17515"/>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7803166" y="1865759"/>
            <a:ext cx="656863" cy="16650"/>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7710453" y="1810645"/>
            <a:ext cx="39382" cy="17515"/>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7710453" y="1865759"/>
            <a:ext cx="39382" cy="16650"/>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7710453" y="1919982"/>
            <a:ext cx="39382" cy="17515"/>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7710453" y="1975097"/>
            <a:ext cx="39382" cy="16623"/>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8500249" y="1865759"/>
            <a:ext cx="96227" cy="16650"/>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7800544" y="1919982"/>
            <a:ext cx="277276" cy="17515"/>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8164398" y="2087921"/>
            <a:ext cx="314011" cy="17515"/>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8245732" y="2031941"/>
            <a:ext cx="232676" cy="17515"/>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8376045" y="1975097"/>
            <a:ext cx="102363" cy="16623"/>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7710453" y="1612108"/>
            <a:ext cx="328012" cy="16650"/>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5"/>
          <p:cNvSpPr/>
          <p:nvPr/>
        </p:nvSpPr>
        <p:spPr>
          <a:xfrm>
            <a:off x="7710453" y="2220856"/>
            <a:ext cx="530064" cy="17515"/>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a:off x="7710453" y="2288189"/>
            <a:ext cx="530064" cy="17541"/>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7710453" y="2355548"/>
            <a:ext cx="529172" cy="17515"/>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7710453" y="2757866"/>
            <a:ext cx="529172" cy="16650"/>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a:off x="8192375" y="2143009"/>
            <a:ext cx="157451" cy="16650"/>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8401400" y="2143009"/>
            <a:ext cx="209944" cy="16650"/>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8401400" y="2220856"/>
            <a:ext cx="209944" cy="17515"/>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7710453"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7710453" y="2910938"/>
            <a:ext cx="80495" cy="17515"/>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7811924" y="2910938"/>
            <a:ext cx="492438" cy="17515"/>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5"/>
          <p:cNvSpPr/>
          <p:nvPr/>
        </p:nvSpPr>
        <p:spPr>
          <a:xfrm>
            <a:off x="7834656" y="2860202"/>
            <a:ext cx="79604" cy="16650"/>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p:nvPr/>
        </p:nvSpPr>
        <p:spPr>
          <a:xfrm>
            <a:off x="7957969" y="2860202"/>
            <a:ext cx="80495" cy="16650"/>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5"/>
          <p:cNvSpPr/>
          <p:nvPr/>
        </p:nvSpPr>
        <p:spPr>
          <a:xfrm>
            <a:off x="8082172" y="2860202"/>
            <a:ext cx="79630" cy="16650"/>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8206376" y="2860202"/>
            <a:ext cx="79604" cy="16650"/>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8329688"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8453892" y="2860202"/>
            <a:ext cx="54249" cy="16650"/>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8287710" y="8266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8287710" y="819716"/>
            <a:ext cx="856293" cy="39382"/>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8287710" y="8266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8334932" y="9832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a:off x="8371666" y="11162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8948924" y="1116211"/>
            <a:ext cx="52492" cy="13136"/>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9021527" y="1116211"/>
            <a:ext cx="42004" cy="13136"/>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8371666" y="11765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8687406" y="11765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8720653" y="12115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8688298" y="12115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8610451" y="12115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a:off x="8526469" y="12115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8442513" y="12115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8442513" y="12535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5"/>
          <p:cNvSpPr/>
          <p:nvPr/>
        </p:nvSpPr>
        <p:spPr>
          <a:xfrm>
            <a:off x="8371666" y="12115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a:off x="8371666" y="12535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5"/>
          <p:cNvSpPr/>
          <p:nvPr/>
        </p:nvSpPr>
        <p:spPr>
          <a:xfrm>
            <a:off x="8371666" y="12955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p:nvPr/>
        </p:nvSpPr>
        <p:spPr>
          <a:xfrm>
            <a:off x="8977792" y="1253524"/>
            <a:ext cx="74360" cy="12271"/>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8440756" y="12955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5"/>
          <p:cNvSpPr/>
          <p:nvPr/>
        </p:nvSpPr>
        <p:spPr>
          <a:xfrm>
            <a:off x="8720653" y="13497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5"/>
          <p:cNvSpPr/>
          <p:nvPr/>
        </p:nvSpPr>
        <p:spPr>
          <a:xfrm>
            <a:off x="8882456" y="13208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5"/>
          <p:cNvSpPr/>
          <p:nvPr/>
        </p:nvSpPr>
        <p:spPr>
          <a:xfrm>
            <a:off x="8371666" y="10584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8371666" y="14677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8741629" y="13925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8902567" y="13925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8902567" y="14520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a:off x="8371666" y="15089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8448648" y="15089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3" name="Google Shape;693;p25"/>
          <p:cNvPicPr preferRelativeResize="0"/>
          <p:nvPr/>
        </p:nvPicPr>
        <p:blipFill>
          <a:blip r:embed="rId3">
            <a:alphaModFix/>
          </a:blip>
          <a:stretch>
            <a:fillRect/>
          </a:stretch>
        </p:blipFill>
        <p:spPr>
          <a:xfrm>
            <a:off x="1632313" y="428313"/>
            <a:ext cx="2099365" cy="82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97" name="Shape 697"/>
        <p:cNvGrpSpPr/>
        <p:nvPr/>
      </p:nvGrpSpPr>
      <p:grpSpPr>
        <a:xfrm>
          <a:off x="0" y="0"/>
          <a:ext cx="0" cy="0"/>
          <a:chOff x="0" y="0"/>
          <a:chExt cx="0" cy="0"/>
        </a:xfrm>
      </p:grpSpPr>
      <p:sp>
        <p:nvSpPr>
          <p:cNvPr id="698" name="Google Shape;698;p26"/>
          <p:cNvSpPr/>
          <p:nvPr/>
        </p:nvSpPr>
        <p:spPr>
          <a:xfrm>
            <a:off x="186600" y="1559580"/>
            <a:ext cx="1170900" cy="363300"/>
          </a:xfrm>
          <a:prstGeom prst="round2Diag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186600" y="2726303"/>
            <a:ext cx="1170900" cy="363300"/>
          </a:xfrm>
          <a:prstGeom prst="round2DiagRect">
            <a:avLst>
              <a:gd fmla="val 1666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186600" y="976218"/>
            <a:ext cx="1170900" cy="363300"/>
          </a:xfrm>
          <a:prstGeom prst="round2Diag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186600" y="2142941"/>
            <a:ext cx="1170900" cy="363300"/>
          </a:xfrm>
          <a:prstGeom prst="round2Diag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txBox="1"/>
          <p:nvPr>
            <p:ph type="title"/>
          </p:nvPr>
        </p:nvSpPr>
        <p:spPr>
          <a:xfrm>
            <a:off x="720000" y="3135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TABLA DE CONTENIDO</a:t>
            </a:r>
            <a:endParaRPr/>
          </a:p>
        </p:txBody>
      </p:sp>
      <p:sp>
        <p:nvSpPr>
          <p:cNvPr id="703" name="Google Shape;703;p26"/>
          <p:cNvSpPr txBox="1"/>
          <p:nvPr>
            <p:ph idx="4294967295" type="subTitle"/>
          </p:nvPr>
        </p:nvSpPr>
        <p:spPr>
          <a:xfrm>
            <a:off x="285695" y="998552"/>
            <a:ext cx="982200" cy="314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PÁGINA </a:t>
            </a:r>
            <a:r>
              <a:rPr lang="en" sz="1800">
                <a:solidFill>
                  <a:schemeClr val="lt1"/>
                </a:solidFill>
                <a:latin typeface="Oswald"/>
                <a:ea typeface="Oswald"/>
                <a:cs typeface="Oswald"/>
                <a:sym typeface="Oswald"/>
              </a:rPr>
              <a:t>1</a:t>
            </a:r>
            <a:endParaRPr sz="1800">
              <a:solidFill>
                <a:schemeClr val="lt1"/>
              </a:solidFill>
              <a:latin typeface="Oswald"/>
              <a:ea typeface="Oswald"/>
              <a:cs typeface="Oswald"/>
              <a:sym typeface="Oswald"/>
            </a:endParaRPr>
          </a:p>
        </p:txBody>
      </p:sp>
      <p:sp>
        <p:nvSpPr>
          <p:cNvPr id="704" name="Google Shape;704;p26"/>
          <p:cNvSpPr txBox="1"/>
          <p:nvPr>
            <p:ph idx="4294967295" type="subTitle"/>
          </p:nvPr>
        </p:nvSpPr>
        <p:spPr>
          <a:xfrm>
            <a:off x="285695" y="1581897"/>
            <a:ext cx="982200" cy="314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PÁGINA </a:t>
            </a:r>
            <a:r>
              <a:rPr lang="en" sz="1800">
                <a:solidFill>
                  <a:schemeClr val="lt1"/>
                </a:solidFill>
                <a:latin typeface="Oswald"/>
                <a:ea typeface="Oswald"/>
                <a:cs typeface="Oswald"/>
                <a:sym typeface="Oswald"/>
              </a:rPr>
              <a:t>2</a:t>
            </a:r>
            <a:endParaRPr sz="1800">
              <a:solidFill>
                <a:schemeClr val="lt1"/>
              </a:solidFill>
              <a:latin typeface="Oswald"/>
              <a:ea typeface="Oswald"/>
              <a:cs typeface="Oswald"/>
              <a:sym typeface="Oswald"/>
            </a:endParaRPr>
          </a:p>
        </p:txBody>
      </p:sp>
      <p:sp>
        <p:nvSpPr>
          <p:cNvPr id="705" name="Google Shape;705;p26"/>
          <p:cNvSpPr txBox="1"/>
          <p:nvPr>
            <p:ph idx="4294967295" type="subTitle"/>
          </p:nvPr>
        </p:nvSpPr>
        <p:spPr>
          <a:xfrm>
            <a:off x="285695" y="2165242"/>
            <a:ext cx="982200" cy="314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PÁGINA </a:t>
            </a:r>
            <a:r>
              <a:rPr lang="en" sz="1800">
                <a:solidFill>
                  <a:schemeClr val="lt1"/>
                </a:solidFill>
                <a:latin typeface="Oswald"/>
                <a:ea typeface="Oswald"/>
                <a:cs typeface="Oswald"/>
                <a:sym typeface="Oswald"/>
              </a:rPr>
              <a:t>3</a:t>
            </a:r>
            <a:endParaRPr sz="1800">
              <a:solidFill>
                <a:schemeClr val="lt1"/>
              </a:solidFill>
              <a:latin typeface="Oswald"/>
              <a:ea typeface="Oswald"/>
              <a:cs typeface="Oswald"/>
              <a:sym typeface="Oswald"/>
            </a:endParaRPr>
          </a:p>
        </p:txBody>
      </p:sp>
      <p:sp>
        <p:nvSpPr>
          <p:cNvPr id="706" name="Google Shape;706;p26"/>
          <p:cNvSpPr txBox="1"/>
          <p:nvPr>
            <p:ph idx="4294967295" type="subTitle"/>
          </p:nvPr>
        </p:nvSpPr>
        <p:spPr>
          <a:xfrm>
            <a:off x="285695" y="2748587"/>
            <a:ext cx="982200" cy="314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PÁGINA </a:t>
            </a:r>
            <a:r>
              <a:rPr lang="en" sz="1800">
                <a:solidFill>
                  <a:schemeClr val="lt1"/>
                </a:solidFill>
                <a:latin typeface="Oswald"/>
                <a:ea typeface="Oswald"/>
                <a:cs typeface="Oswald"/>
                <a:sym typeface="Oswald"/>
              </a:rPr>
              <a:t>4</a:t>
            </a:r>
            <a:endParaRPr sz="1800">
              <a:solidFill>
                <a:schemeClr val="lt1"/>
              </a:solidFill>
              <a:latin typeface="Oswald"/>
              <a:ea typeface="Oswald"/>
              <a:cs typeface="Oswald"/>
              <a:sym typeface="Oswald"/>
            </a:endParaRPr>
          </a:p>
        </p:txBody>
      </p:sp>
      <p:sp>
        <p:nvSpPr>
          <p:cNvPr id="707" name="Google Shape;707;p26"/>
          <p:cNvSpPr/>
          <p:nvPr/>
        </p:nvSpPr>
        <p:spPr>
          <a:xfrm>
            <a:off x="2185233" y="919550"/>
            <a:ext cx="2754300" cy="472200"/>
          </a:xfrm>
          <a:prstGeom prst="rect">
            <a:avLst/>
          </a:prstGeom>
          <a:noFill/>
          <a:ln>
            <a:noFill/>
          </a:ln>
        </p:spPr>
        <p:txBody>
          <a:bodyPr anchorCtr="0" anchor="ctr" bIns="91425" lIns="2700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a:solidFill>
                  <a:schemeClr val="dk1"/>
                </a:solidFill>
                <a:latin typeface="Roboto"/>
                <a:ea typeface="Roboto"/>
                <a:cs typeface="Roboto"/>
                <a:sym typeface="Roboto"/>
              </a:rPr>
              <a:t>DESCRIPCIÓN GENERAL</a:t>
            </a:r>
            <a:endParaRPr>
              <a:solidFill>
                <a:schemeClr val="dk1"/>
              </a:solidFill>
              <a:latin typeface="Roboto"/>
              <a:ea typeface="Roboto"/>
              <a:cs typeface="Roboto"/>
              <a:sym typeface="Roboto"/>
            </a:endParaRPr>
          </a:p>
        </p:txBody>
      </p:sp>
      <p:sp>
        <p:nvSpPr>
          <p:cNvPr id="708" name="Google Shape;708;p26"/>
          <p:cNvSpPr/>
          <p:nvPr/>
        </p:nvSpPr>
        <p:spPr>
          <a:xfrm>
            <a:off x="2185233" y="2086267"/>
            <a:ext cx="2754300" cy="472200"/>
          </a:xfrm>
          <a:prstGeom prst="rect">
            <a:avLst/>
          </a:prstGeom>
          <a:noFill/>
          <a:ln>
            <a:noFill/>
          </a:ln>
        </p:spPr>
        <p:txBody>
          <a:bodyPr anchorCtr="0" anchor="ctr" bIns="91425" lIns="2743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a:solidFill>
                  <a:schemeClr val="dk1"/>
                </a:solidFill>
                <a:latin typeface="Roboto"/>
                <a:ea typeface="Roboto"/>
                <a:cs typeface="Roboto"/>
                <a:sym typeface="Roboto"/>
              </a:rPr>
              <a:t>DESVENTAJAS</a:t>
            </a:r>
            <a:endParaRPr>
              <a:solidFill>
                <a:schemeClr val="dk1"/>
              </a:solidFill>
              <a:latin typeface="Roboto"/>
              <a:ea typeface="Roboto"/>
              <a:cs typeface="Roboto"/>
              <a:sym typeface="Roboto"/>
            </a:endParaRPr>
          </a:p>
        </p:txBody>
      </p:sp>
      <p:sp>
        <p:nvSpPr>
          <p:cNvPr id="709" name="Google Shape;709;p26"/>
          <p:cNvSpPr/>
          <p:nvPr/>
        </p:nvSpPr>
        <p:spPr>
          <a:xfrm>
            <a:off x="2185233" y="1502908"/>
            <a:ext cx="2754300" cy="472200"/>
          </a:xfrm>
          <a:prstGeom prst="rect">
            <a:avLst/>
          </a:prstGeom>
          <a:noFill/>
          <a:ln>
            <a:noFill/>
          </a:ln>
        </p:spPr>
        <p:txBody>
          <a:bodyPr anchorCtr="0" anchor="ctr" bIns="91425" lIns="900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a:solidFill>
                  <a:schemeClr val="dk1"/>
                </a:solidFill>
                <a:latin typeface="Roboto"/>
                <a:ea typeface="Roboto"/>
                <a:cs typeface="Roboto"/>
                <a:sym typeface="Roboto"/>
              </a:rPr>
              <a:t>VENTAJAS O BENEFICIOS</a:t>
            </a:r>
            <a:endParaRPr>
              <a:solidFill>
                <a:schemeClr val="dk1"/>
              </a:solidFill>
              <a:latin typeface="Roboto"/>
              <a:ea typeface="Roboto"/>
              <a:cs typeface="Roboto"/>
              <a:sym typeface="Roboto"/>
            </a:endParaRPr>
          </a:p>
        </p:txBody>
      </p:sp>
      <p:sp>
        <p:nvSpPr>
          <p:cNvPr id="710" name="Google Shape;710;p26"/>
          <p:cNvSpPr/>
          <p:nvPr/>
        </p:nvSpPr>
        <p:spPr>
          <a:xfrm>
            <a:off x="2185233" y="2669625"/>
            <a:ext cx="2754300" cy="472200"/>
          </a:xfrm>
          <a:prstGeom prst="rect">
            <a:avLst/>
          </a:prstGeom>
          <a:noFill/>
          <a:ln>
            <a:noFill/>
          </a:ln>
        </p:spPr>
        <p:txBody>
          <a:bodyPr anchorCtr="0" anchor="ctr" bIns="91425" lIns="2743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a:solidFill>
                  <a:schemeClr val="dk1"/>
                </a:solidFill>
                <a:latin typeface="Roboto"/>
                <a:ea typeface="Roboto"/>
                <a:cs typeface="Roboto"/>
                <a:sym typeface="Roboto"/>
              </a:rPr>
              <a:t>CARACTERÍSTICAS</a:t>
            </a:r>
            <a:endParaRPr>
              <a:solidFill>
                <a:schemeClr val="dk1"/>
              </a:solidFill>
              <a:latin typeface="Roboto"/>
              <a:ea typeface="Roboto"/>
              <a:cs typeface="Roboto"/>
              <a:sym typeface="Roboto"/>
            </a:endParaRPr>
          </a:p>
        </p:txBody>
      </p:sp>
      <p:cxnSp>
        <p:nvCxnSpPr>
          <p:cNvPr id="711" name="Google Shape;711;p26"/>
          <p:cNvCxnSpPr/>
          <p:nvPr/>
        </p:nvCxnSpPr>
        <p:spPr>
          <a:xfrm>
            <a:off x="1547738" y="1155830"/>
            <a:ext cx="573600" cy="0"/>
          </a:xfrm>
          <a:prstGeom prst="straightConnector1">
            <a:avLst/>
          </a:prstGeom>
          <a:noFill/>
          <a:ln cap="flat" cmpd="sng" w="19050">
            <a:solidFill>
              <a:schemeClr val="accent1"/>
            </a:solidFill>
            <a:prstDash val="solid"/>
            <a:round/>
            <a:headEnd len="med" w="med" type="none"/>
            <a:tailEnd len="med" w="med" type="oval"/>
          </a:ln>
        </p:spPr>
      </p:cxnSp>
      <p:cxnSp>
        <p:nvCxnSpPr>
          <p:cNvPr id="712" name="Google Shape;712;p26"/>
          <p:cNvCxnSpPr/>
          <p:nvPr/>
        </p:nvCxnSpPr>
        <p:spPr>
          <a:xfrm>
            <a:off x="1483989" y="1739221"/>
            <a:ext cx="573600" cy="0"/>
          </a:xfrm>
          <a:prstGeom prst="straightConnector1">
            <a:avLst/>
          </a:prstGeom>
          <a:noFill/>
          <a:ln cap="flat" cmpd="sng" w="19050">
            <a:solidFill>
              <a:schemeClr val="accent2"/>
            </a:solidFill>
            <a:prstDash val="solid"/>
            <a:round/>
            <a:headEnd len="med" w="med" type="none"/>
            <a:tailEnd len="med" w="med" type="oval"/>
          </a:ln>
        </p:spPr>
      </p:cxnSp>
      <p:cxnSp>
        <p:nvCxnSpPr>
          <p:cNvPr id="713" name="Google Shape;713;p26"/>
          <p:cNvCxnSpPr/>
          <p:nvPr/>
        </p:nvCxnSpPr>
        <p:spPr>
          <a:xfrm>
            <a:off x="1483989" y="2322573"/>
            <a:ext cx="573600" cy="0"/>
          </a:xfrm>
          <a:prstGeom prst="straightConnector1">
            <a:avLst/>
          </a:prstGeom>
          <a:noFill/>
          <a:ln cap="flat" cmpd="sng" w="19050">
            <a:solidFill>
              <a:schemeClr val="accent3"/>
            </a:solidFill>
            <a:prstDash val="solid"/>
            <a:round/>
            <a:headEnd len="med" w="med" type="none"/>
            <a:tailEnd len="med" w="med" type="oval"/>
          </a:ln>
        </p:spPr>
      </p:cxnSp>
      <p:cxnSp>
        <p:nvCxnSpPr>
          <p:cNvPr id="714" name="Google Shape;714;p26"/>
          <p:cNvCxnSpPr/>
          <p:nvPr/>
        </p:nvCxnSpPr>
        <p:spPr>
          <a:xfrm>
            <a:off x="1483989" y="2905915"/>
            <a:ext cx="573600" cy="0"/>
          </a:xfrm>
          <a:prstGeom prst="straightConnector1">
            <a:avLst/>
          </a:prstGeom>
          <a:noFill/>
          <a:ln cap="flat" cmpd="sng" w="19050">
            <a:solidFill>
              <a:schemeClr val="accent4"/>
            </a:solidFill>
            <a:prstDash val="solid"/>
            <a:round/>
            <a:headEnd len="med" w="med" type="none"/>
            <a:tailEnd len="med" w="med" type="oval"/>
          </a:ln>
        </p:spPr>
      </p:cxnSp>
      <p:sp>
        <p:nvSpPr>
          <p:cNvPr id="715" name="Google Shape;715;p26"/>
          <p:cNvSpPr/>
          <p:nvPr/>
        </p:nvSpPr>
        <p:spPr>
          <a:xfrm>
            <a:off x="4277600" y="3309680"/>
            <a:ext cx="1170900" cy="363300"/>
          </a:xfrm>
          <a:prstGeom prst="round2Diag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6"/>
          <p:cNvSpPr/>
          <p:nvPr/>
        </p:nvSpPr>
        <p:spPr>
          <a:xfrm>
            <a:off x="4277600" y="4476403"/>
            <a:ext cx="1170900" cy="363300"/>
          </a:xfrm>
          <a:prstGeom prst="round2DiagRect">
            <a:avLst>
              <a:gd fmla="val 1666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4277600" y="2726318"/>
            <a:ext cx="1170900" cy="363300"/>
          </a:xfrm>
          <a:prstGeom prst="round2Diag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6"/>
          <p:cNvSpPr/>
          <p:nvPr/>
        </p:nvSpPr>
        <p:spPr>
          <a:xfrm>
            <a:off x="4277600" y="3893041"/>
            <a:ext cx="1170900" cy="363300"/>
          </a:xfrm>
          <a:prstGeom prst="round2Diag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txBox="1"/>
          <p:nvPr>
            <p:ph idx="4294967295" type="subTitle"/>
          </p:nvPr>
        </p:nvSpPr>
        <p:spPr>
          <a:xfrm>
            <a:off x="4376695" y="2748652"/>
            <a:ext cx="982200" cy="314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PÁGINA 5</a:t>
            </a:r>
            <a:endParaRPr sz="1800">
              <a:solidFill>
                <a:schemeClr val="lt1"/>
              </a:solidFill>
              <a:latin typeface="Oswald"/>
              <a:ea typeface="Oswald"/>
              <a:cs typeface="Oswald"/>
              <a:sym typeface="Oswald"/>
            </a:endParaRPr>
          </a:p>
        </p:txBody>
      </p:sp>
      <p:sp>
        <p:nvSpPr>
          <p:cNvPr id="720" name="Google Shape;720;p26"/>
          <p:cNvSpPr txBox="1"/>
          <p:nvPr>
            <p:ph idx="4294967295" type="subTitle"/>
          </p:nvPr>
        </p:nvSpPr>
        <p:spPr>
          <a:xfrm>
            <a:off x="4376695" y="3331997"/>
            <a:ext cx="982200" cy="314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PÁGINA 6</a:t>
            </a:r>
            <a:endParaRPr sz="1800">
              <a:solidFill>
                <a:schemeClr val="lt1"/>
              </a:solidFill>
              <a:latin typeface="Oswald"/>
              <a:ea typeface="Oswald"/>
              <a:cs typeface="Oswald"/>
              <a:sym typeface="Oswald"/>
            </a:endParaRPr>
          </a:p>
        </p:txBody>
      </p:sp>
      <p:sp>
        <p:nvSpPr>
          <p:cNvPr id="721" name="Google Shape;721;p26"/>
          <p:cNvSpPr txBox="1"/>
          <p:nvPr>
            <p:ph idx="4294967295" type="subTitle"/>
          </p:nvPr>
        </p:nvSpPr>
        <p:spPr>
          <a:xfrm>
            <a:off x="4376695" y="3915342"/>
            <a:ext cx="982200" cy="314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PÁGINA 7</a:t>
            </a:r>
            <a:endParaRPr sz="1800">
              <a:solidFill>
                <a:schemeClr val="lt1"/>
              </a:solidFill>
              <a:latin typeface="Oswald"/>
              <a:ea typeface="Oswald"/>
              <a:cs typeface="Oswald"/>
              <a:sym typeface="Oswald"/>
            </a:endParaRPr>
          </a:p>
        </p:txBody>
      </p:sp>
      <p:sp>
        <p:nvSpPr>
          <p:cNvPr id="722" name="Google Shape;722;p26"/>
          <p:cNvSpPr txBox="1"/>
          <p:nvPr>
            <p:ph idx="4294967295" type="subTitle"/>
          </p:nvPr>
        </p:nvSpPr>
        <p:spPr>
          <a:xfrm>
            <a:off x="4376695" y="4498687"/>
            <a:ext cx="982200" cy="314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PÁGINA 8</a:t>
            </a:r>
            <a:endParaRPr sz="1800">
              <a:solidFill>
                <a:schemeClr val="lt1"/>
              </a:solidFill>
              <a:latin typeface="Oswald"/>
              <a:ea typeface="Oswald"/>
              <a:cs typeface="Oswald"/>
              <a:sym typeface="Oswald"/>
            </a:endParaRPr>
          </a:p>
        </p:txBody>
      </p:sp>
      <p:sp>
        <p:nvSpPr>
          <p:cNvPr id="723" name="Google Shape;723;p26"/>
          <p:cNvSpPr/>
          <p:nvPr/>
        </p:nvSpPr>
        <p:spPr>
          <a:xfrm>
            <a:off x="6276233" y="2748650"/>
            <a:ext cx="2754300" cy="472200"/>
          </a:xfrm>
          <a:prstGeom prst="rect">
            <a:avLst/>
          </a:prstGeom>
          <a:noFill/>
          <a:ln>
            <a:noFill/>
          </a:ln>
        </p:spPr>
        <p:txBody>
          <a:bodyPr anchorCtr="0" anchor="ctr" bIns="91425" lIns="2700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a:solidFill>
                  <a:schemeClr val="dk1"/>
                </a:solidFill>
                <a:latin typeface="Roboto"/>
                <a:ea typeface="Roboto"/>
                <a:cs typeface="Roboto"/>
                <a:sym typeface="Roboto"/>
              </a:rPr>
              <a:t>PORQUÉ ES IMPORTANTE?</a:t>
            </a:r>
            <a:endParaRPr>
              <a:solidFill>
                <a:schemeClr val="dk1"/>
              </a:solidFill>
              <a:latin typeface="Roboto"/>
              <a:ea typeface="Roboto"/>
              <a:cs typeface="Roboto"/>
              <a:sym typeface="Roboto"/>
            </a:endParaRPr>
          </a:p>
        </p:txBody>
      </p:sp>
      <p:sp>
        <p:nvSpPr>
          <p:cNvPr id="724" name="Google Shape;724;p26"/>
          <p:cNvSpPr/>
          <p:nvPr/>
        </p:nvSpPr>
        <p:spPr>
          <a:xfrm>
            <a:off x="6276233" y="3836367"/>
            <a:ext cx="2754300" cy="472200"/>
          </a:xfrm>
          <a:prstGeom prst="rect">
            <a:avLst/>
          </a:prstGeom>
          <a:noFill/>
          <a:ln>
            <a:noFill/>
          </a:ln>
        </p:spPr>
        <p:txBody>
          <a:bodyPr anchorCtr="0" anchor="ctr" bIns="91425" lIns="2743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a:solidFill>
                  <a:schemeClr val="dk1"/>
                </a:solidFill>
                <a:latin typeface="Roboto"/>
                <a:ea typeface="Roboto"/>
                <a:cs typeface="Roboto"/>
                <a:sym typeface="Roboto"/>
              </a:rPr>
              <a:t>DIAGRAMAS</a:t>
            </a:r>
            <a:endParaRPr>
              <a:solidFill>
                <a:schemeClr val="dk1"/>
              </a:solidFill>
              <a:latin typeface="Roboto"/>
              <a:ea typeface="Roboto"/>
              <a:cs typeface="Roboto"/>
              <a:sym typeface="Roboto"/>
            </a:endParaRPr>
          </a:p>
        </p:txBody>
      </p:sp>
      <p:sp>
        <p:nvSpPr>
          <p:cNvPr id="725" name="Google Shape;725;p26"/>
          <p:cNvSpPr/>
          <p:nvPr/>
        </p:nvSpPr>
        <p:spPr>
          <a:xfrm>
            <a:off x="6276233" y="3253008"/>
            <a:ext cx="2754300" cy="472200"/>
          </a:xfrm>
          <a:prstGeom prst="rect">
            <a:avLst/>
          </a:prstGeom>
          <a:noFill/>
          <a:ln>
            <a:noFill/>
          </a:ln>
        </p:spPr>
        <p:txBody>
          <a:bodyPr anchorCtr="0" anchor="ctr" bIns="91425" lIns="900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a:solidFill>
                  <a:schemeClr val="dk1"/>
                </a:solidFill>
                <a:latin typeface="Roboto"/>
                <a:ea typeface="Roboto"/>
                <a:cs typeface="Roboto"/>
                <a:sym typeface="Roboto"/>
              </a:rPr>
              <a:t>HERRAMIENTAS</a:t>
            </a:r>
            <a:endParaRPr>
              <a:solidFill>
                <a:schemeClr val="dk1"/>
              </a:solidFill>
              <a:latin typeface="Roboto"/>
              <a:ea typeface="Roboto"/>
              <a:cs typeface="Roboto"/>
              <a:sym typeface="Roboto"/>
            </a:endParaRPr>
          </a:p>
        </p:txBody>
      </p:sp>
      <p:sp>
        <p:nvSpPr>
          <p:cNvPr id="726" name="Google Shape;726;p26"/>
          <p:cNvSpPr/>
          <p:nvPr/>
        </p:nvSpPr>
        <p:spPr>
          <a:xfrm>
            <a:off x="6276233" y="4419725"/>
            <a:ext cx="2754300" cy="472200"/>
          </a:xfrm>
          <a:prstGeom prst="rect">
            <a:avLst/>
          </a:prstGeom>
          <a:noFill/>
          <a:ln>
            <a:noFill/>
          </a:ln>
        </p:spPr>
        <p:txBody>
          <a:bodyPr anchorCtr="0" anchor="ctr" bIns="91425" lIns="2743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a:solidFill>
                  <a:schemeClr val="dk1"/>
                </a:solidFill>
                <a:latin typeface="Roboto"/>
                <a:ea typeface="Roboto"/>
                <a:cs typeface="Roboto"/>
                <a:sym typeface="Roboto"/>
              </a:rPr>
              <a:t>CONCLUSIÓN</a:t>
            </a:r>
            <a:endParaRPr>
              <a:solidFill>
                <a:schemeClr val="dk1"/>
              </a:solidFill>
              <a:latin typeface="Roboto"/>
              <a:ea typeface="Roboto"/>
              <a:cs typeface="Roboto"/>
              <a:sym typeface="Roboto"/>
            </a:endParaRPr>
          </a:p>
        </p:txBody>
      </p:sp>
      <p:cxnSp>
        <p:nvCxnSpPr>
          <p:cNvPr id="727" name="Google Shape;727;p26"/>
          <p:cNvCxnSpPr/>
          <p:nvPr/>
        </p:nvCxnSpPr>
        <p:spPr>
          <a:xfrm>
            <a:off x="5610113" y="2946005"/>
            <a:ext cx="573600" cy="0"/>
          </a:xfrm>
          <a:prstGeom prst="straightConnector1">
            <a:avLst/>
          </a:prstGeom>
          <a:noFill/>
          <a:ln cap="flat" cmpd="sng" w="19050">
            <a:solidFill>
              <a:schemeClr val="accent1"/>
            </a:solidFill>
            <a:prstDash val="solid"/>
            <a:round/>
            <a:headEnd len="med" w="med" type="none"/>
            <a:tailEnd len="med" w="med" type="oval"/>
          </a:ln>
        </p:spPr>
      </p:cxnSp>
      <p:cxnSp>
        <p:nvCxnSpPr>
          <p:cNvPr id="728" name="Google Shape;728;p26"/>
          <p:cNvCxnSpPr/>
          <p:nvPr/>
        </p:nvCxnSpPr>
        <p:spPr>
          <a:xfrm>
            <a:off x="5574989" y="3489321"/>
            <a:ext cx="573600" cy="0"/>
          </a:xfrm>
          <a:prstGeom prst="straightConnector1">
            <a:avLst/>
          </a:prstGeom>
          <a:noFill/>
          <a:ln cap="flat" cmpd="sng" w="19050">
            <a:solidFill>
              <a:schemeClr val="accent2"/>
            </a:solidFill>
            <a:prstDash val="solid"/>
            <a:round/>
            <a:headEnd len="med" w="med" type="none"/>
            <a:tailEnd len="med" w="med" type="oval"/>
          </a:ln>
        </p:spPr>
      </p:cxnSp>
      <p:cxnSp>
        <p:nvCxnSpPr>
          <p:cNvPr id="729" name="Google Shape;729;p26"/>
          <p:cNvCxnSpPr/>
          <p:nvPr/>
        </p:nvCxnSpPr>
        <p:spPr>
          <a:xfrm>
            <a:off x="5574989" y="4072673"/>
            <a:ext cx="573600" cy="0"/>
          </a:xfrm>
          <a:prstGeom prst="straightConnector1">
            <a:avLst/>
          </a:prstGeom>
          <a:noFill/>
          <a:ln cap="flat" cmpd="sng" w="19050">
            <a:solidFill>
              <a:schemeClr val="accent3"/>
            </a:solidFill>
            <a:prstDash val="solid"/>
            <a:round/>
            <a:headEnd len="med" w="med" type="none"/>
            <a:tailEnd len="med" w="med" type="oval"/>
          </a:ln>
        </p:spPr>
      </p:cxnSp>
      <p:cxnSp>
        <p:nvCxnSpPr>
          <p:cNvPr id="730" name="Google Shape;730;p26"/>
          <p:cNvCxnSpPr/>
          <p:nvPr/>
        </p:nvCxnSpPr>
        <p:spPr>
          <a:xfrm>
            <a:off x="5574989" y="4656015"/>
            <a:ext cx="573600" cy="0"/>
          </a:xfrm>
          <a:prstGeom prst="straightConnector1">
            <a:avLst/>
          </a:prstGeom>
          <a:noFill/>
          <a:ln cap="flat" cmpd="sng" w="19050">
            <a:solidFill>
              <a:schemeClr val="accent4"/>
            </a:solidFill>
            <a:prstDash val="solid"/>
            <a:round/>
            <a:headEnd len="med" w="med" type="none"/>
            <a:tailEnd len="med" w="med" type="oval"/>
          </a:ln>
        </p:spPr>
      </p:cxnSp>
      <p:grpSp>
        <p:nvGrpSpPr>
          <p:cNvPr id="731" name="Google Shape;731;p26"/>
          <p:cNvGrpSpPr/>
          <p:nvPr/>
        </p:nvGrpSpPr>
        <p:grpSpPr>
          <a:xfrm>
            <a:off x="6148603" y="945549"/>
            <a:ext cx="1510265" cy="1586890"/>
            <a:chOff x="1435250" y="482750"/>
            <a:chExt cx="4729925" cy="4729925"/>
          </a:xfrm>
        </p:grpSpPr>
        <p:sp>
          <p:nvSpPr>
            <p:cNvPr id="732" name="Google Shape;732;p26"/>
            <p:cNvSpPr/>
            <p:nvPr/>
          </p:nvSpPr>
          <p:spPr>
            <a:xfrm>
              <a:off x="1435250" y="2929250"/>
              <a:ext cx="3180475" cy="2283425"/>
            </a:xfrm>
            <a:custGeom>
              <a:rect b="b" l="l" r="r" t="t"/>
              <a:pathLst>
                <a:path extrusionOk="0" h="91337" w="127219">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p:nvPr/>
          </p:nvSpPr>
          <p:spPr>
            <a:xfrm>
              <a:off x="1484200" y="4046475"/>
              <a:ext cx="472200" cy="456100"/>
            </a:xfrm>
            <a:custGeom>
              <a:rect b="b" l="l" r="r" t="t"/>
              <a:pathLst>
                <a:path extrusionOk="0" h="18244" w="18888">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a:off x="1891950" y="3557800"/>
              <a:ext cx="512950" cy="496250"/>
            </a:xfrm>
            <a:custGeom>
              <a:rect b="b" l="l" r="r" t="t"/>
              <a:pathLst>
                <a:path extrusionOk="0" h="19850" w="20518">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p:nvPr/>
          </p:nvSpPr>
          <p:spPr>
            <a:xfrm>
              <a:off x="4615700" y="3663200"/>
              <a:ext cx="1549475" cy="1549475"/>
            </a:xfrm>
            <a:custGeom>
              <a:rect b="b" l="l" r="r" t="t"/>
              <a:pathLst>
                <a:path extrusionOk="0" h="61979" w="61979">
                  <a:moveTo>
                    <a:pt x="0" y="0"/>
                  </a:moveTo>
                  <a:lnTo>
                    <a:pt x="0" y="61978"/>
                  </a:lnTo>
                  <a:lnTo>
                    <a:pt x="61978" y="61978"/>
                  </a:lnTo>
                  <a:lnTo>
                    <a:pt x="619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6"/>
            <p:cNvSpPr/>
            <p:nvPr/>
          </p:nvSpPr>
          <p:spPr>
            <a:xfrm>
              <a:off x="3310900" y="4886450"/>
              <a:ext cx="1304825" cy="326225"/>
            </a:xfrm>
            <a:custGeom>
              <a:rect b="b" l="l" r="r" t="t"/>
              <a:pathLst>
                <a:path extrusionOk="0" h="13049" w="52193">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a:off x="2413850" y="2684600"/>
              <a:ext cx="489325" cy="733550"/>
            </a:xfrm>
            <a:custGeom>
              <a:rect b="b" l="l" r="r" t="t"/>
              <a:pathLst>
                <a:path extrusionOk="0" h="29342" w="19573">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6"/>
            <p:cNvSpPr/>
            <p:nvPr/>
          </p:nvSpPr>
          <p:spPr>
            <a:xfrm>
              <a:off x="2576950" y="2684600"/>
              <a:ext cx="326225" cy="570875"/>
            </a:xfrm>
            <a:custGeom>
              <a:rect b="b" l="l" r="r" t="t"/>
              <a:pathLst>
                <a:path extrusionOk="0" h="22835" w="13049">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6"/>
            <p:cNvSpPr/>
            <p:nvPr/>
          </p:nvSpPr>
          <p:spPr>
            <a:xfrm>
              <a:off x="1924550" y="4030175"/>
              <a:ext cx="2691175" cy="856300"/>
            </a:xfrm>
            <a:custGeom>
              <a:rect b="b" l="l" r="r" t="t"/>
              <a:pathLst>
                <a:path extrusionOk="0" h="34252" w="107647">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6"/>
            <p:cNvSpPr/>
            <p:nvPr/>
          </p:nvSpPr>
          <p:spPr>
            <a:xfrm>
              <a:off x="3963300" y="3581650"/>
              <a:ext cx="652425" cy="1060175"/>
            </a:xfrm>
            <a:custGeom>
              <a:rect b="b" l="l" r="r" t="t"/>
              <a:pathLst>
                <a:path extrusionOk="0" h="42407" w="26097">
                  <a:moveTo>
                    <a:pt x="16310" y="0"/>
                  </a:moveTo>
                  <a:lnTo>
                    <a:pt x="1" y="16310"/>
                  </a:lnTo>
                  <a:lnTo>
                    <a:pt x="26096" y="42406"/>
                  </a:lnTo>
                  <a:lnTo>
                    <a:pt x="26096" y="9786"/>
                  </a:lnTo>
                  <a:lnTo>
                    <a:pt x="16310"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6"/>
            <p:cNvSpPr/>
            <p:nvPr/>
          </p:nvSpPr>
          <p:spPr>
            <a:xfrm>
              <a:off x="5186550" y="4152500"/>
              <a:ext cx="489325" cy="489325"/>
            </a:xfrm>
            <a:custGeom>
              <a:rect b="b" l="l" r="r" t="t"/>
              <a:pathLst>
                <a:path extrusionOk="0" h="19573" w="19573">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6"/>
            <p:cNvSpPr/>
            <p:nvPr/>
          </p:nvSpPr>
          <p:spPr>
            <a:xfrm>
              <a:off x="3555550" y="482750"/>
              <a:ext cx="2609625" cy="2772725"/>
            </a:xfrm>
            <a:custGeom>
              <a:rect b="b" l="l" r="r" t="t"/>
              <a:pathLst>
                <a:path extrusionOk="0" h="110909" w="104385">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6"/>
            <p:cNvSpPr/>
            <p:nvPr/>
          </p:nvSpPr>
          <p:spPr>
            <a:xfrm>
              <a:off x="3881750" y="10536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6"/>
            <p:cNvSpPr/>
            <p:nvPr/>
          </p:nvSpPr>
          <p:spPr>
            <a:xfrm>
              <a:off x="4289500" y="1053600"/>
              <a:ext cx="489325" cy="163125"/>
            </a:xfrm>
            <a:custGeom>
              <a:rect b="b" l="l" r="r" t="t"/>
              <a:pathLst>
                <a:path extrusionOk="0" h="6525" w="19573">
                  <a:moveTo>
                    <a:pt x="0" y="1"/>
                  </a:moveTo>
                  <a:lnTo>
                    <a:pt x="0" y="6525"/>
                  </a:lnTo>
                  <a:lnTo>
                    <a:pt x="19572" y="6525"/>
                  </a:lnTo>
                  <a:lnTo>
                    <a:pt x="19572"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6"/>
            <p:cNvSpPr/>
            <p:nvPr/>
          </p:nvSpPr>
          <p:spPr>
            <a:xfrm>
              <a:off x="4941900" y="10536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6"/>
            <p:cNvSpPr/>
            <p:nvPr/>
          </p:nvSpPr>
          <p:spPr>
            <a:xfrm>
              <a:off x="3881750" y="13798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6"/>
            <p:cNvSpPr/>
            <p:nvPr/>
          </p:nvSpPr>
          <p:spPr>
            <a:xfrm>
              <a:off x="4289500" y="1379800"/>
              <a:ext cx="244675" cy="163125"/>
            </a:xfrm>
            <a:custGeom>
              <a:rect b="b" l="l" r="r" t="t"/>
              <a:pathLst>
                <a:path extrusionOk="0" h="6525" w="9787">
                  <a:moveTo>
                    <a:pt x="0" y="1"/>
                  </a:moveTo>
                  <a:lnTo>
                    <a:pt x="0" y="6525"/>
                  </a:lnTo>
                  <a:lnTo>
                    <a:pt x="9786" y="6525"/>
                  </a:lnTo>
                  <a:lnTo>
                    <a:pt x="9786"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6"/>
            <p:cNvSpPr/>
            <p:nvPr/>
          </p:nvSpPr>
          <p:spPr>
            <a:xfrm>
              <a:off x="4697250" y="1379800"/>
              <a:ext cx="897075" cy="163125"/>
            </a:xfrm>
            <a:custGeom>
              <a:rect b="b" l="l" r="r" t="t"/>
              <a:pathLst>
                <a:path extrusionOk="0" h="6525" w="35883">
                  <a:moveTo>
                    <a:pt x="0" y="1"/>
                  </a:moveTo>
                  <a:lnTo>
                    <a:pt x="0" y="6525"/>
                  </a:lnTo>
                  <a:lnTo>
                    <a:pt x="35882" y="6525"/>
                  </a:lnTo>
                  <a:lnTo>
                    <a:pt x="35882"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6"/>
            <p:cNvSpPr/>
            <p:nvPr/>
          </p:nvSpPr>
          <p:spPr>
            <a:xfrm>
              <a:off x="3881750" y="17060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6"/>
            <p:cNvSpPr/>
            <p:nvPr/>
          </p:nvSpPr>
          <p:spPr>
            <a:xfrm>
              <a:off x="4289500" y="1706000"/>
              <a:ext cx="652425" cy="163125"/>
            </a:xfrm>
            <a:custGeom>
              <a:rect b="b" l="l" r="r" t="t"/>
              <a:pathLst>
                <a:path extrusionOk="0" h="6525" w="26097">
                  <a:moveTo>
                    <a:pt x="0" y="1"/>
                  </a:moveTo>
                  <a:lnTo>
                    <a:pt x="0" y="6525"/>
                  </a:lnTo>
                  <a:lnTo>
                    <a:pt x="26096" y="6525"/>
                  </a:lnTo>
                  <a:lnTo>
                    <a:pt x="26096"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6"/>
            <p:cNvSpPr/>
            <p:nvPr/>
          </p:nvSpPr>
          <p:spPr>
            <a:xfrm>
              <a:off x="5105000" y="17060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6"/>
            <p:cNvSpPr/>
            <p:nvPr/>
          </p:nvSpPr>
          <p:spPr>
            <a:xfrm>
              <a:off x="3881750" y="20322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6"/>
            <p:cNvSpPr/>
            <p:nvPr/>
          </p:nvSpPr>
          <p:spPr>
            <a:xfrm>
              <a:off x="4289500" y="2032200"/>
              <a:ext cx="1141725" cy="163125"/>
            </a:xfrm>
            <a:custGeom>
              <a:rect b="b" l="l" r="r" t="t"/>
              <a:pathLst>
                <a:path extrusionOk="0" h="6525" w="45669">
                  <a:moveTo>
                    <a:pt x="0" y="1"/>
                  </a:moveTo>
                  <a:lnTo>
                    <a:pt x="0" y="6525"/>
                  </a:lnTo>
                  <a:lnTo>
                    <a:pt x="45668" y="6525"/>
                  </a:lnTo>
                  <a:lnTo>
                    <a:pt x="45668"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6"/>
            <p:cNvSpPr/>
            <p:nvPr/>
          </p:nvSpPr>
          <p:spPr>
            <a:xfrm>
              <a:off x="5594300" y="20322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6"/>
            <p:cNvSpPr/>
            <p:nvPr/>
          </p:nvSpPr>
          <p:spPr>
            <a:xfrm>
              <a:off x="3881750" y="23584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6"/>
            <p:cNvSpPr/>
            <p:nvPr/>
          </p:nvSpPr>
          <p:spPr>
            <a:xfrm>
              <a:off x="4289500" y="2358400"/>
              <a:ext cx="733975" cy="163125"/>
            </a:xfrm>
            <a:custGeom>
              <a:rect b="b" l="l" r="r" t="t"/>
              <a:pathLst>
                <a:path extrusionOk="0" h="6525" w="29359">
                  <a:moveTo>
                    <a:pt x="0" y="1"/>
                  </a:moveTo>
                  <a:lnTo>
                    <a:pt x="0" y="6525"/>
                  </a:lnTo>
                  <a:lnTo>
                    <a:pt x="29358" y="6525"/>
                  </a:lnTo>
                  <a:lnTo>
                    <a:pt x="29358"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6"/>
            <p:cNvSpPr/>
            <p:nvPr/>
          </p:nvSpPr>
          <p:spPr>
            <a:xfrm>
              <a:off x="5186550" y="23584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6"/>
            <p:cNvSpPr/>
            <p:nvPr/>
          </p:nvSpPr>
          <p:spPr>
            <a:xfrm>
              <a:off x="2413850" y="2358400"/>
              <a:ext cx="652425" cy="733975"/>
            </a:xfrm>
            <a:custGeom>
              <a:rect b="b" l="l" r="r" t="t"/>
              <a:pathLst>
                <a:path extrusionOk="0" h="29359" w="26097">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6"/>
            <p:cNvSpPr/>
            <p:nvPr/>
          </p:nvSpPr>
          <p:spPr>
            <a:xfrm>
              <a:off x="2413850" y="2032200"/>
              <a:ext cx="815525" cy="570875"/>
            </a:xfrm>
            <a:custGeom>
              <a:rect b="b" l="l" r="r" t="t"/>
              <a:pathLst>
                <a:path extrusionOk="0" h="22835" w="32621">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6"/>
            <p:cNvSpPr/>
            <p:nvPr/>
          </p:nvSpPr>
          <p:spPr>
            <a:xfrm>
              <a:off x="371865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6"/>
            <p:cNvSpPr/>
            <p:nvPr/>
          </p:nvSpPr>
          <p:spPr>
            <a:xfrm>
              <a:off x="396330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6"/>
            <p:cNvSpPr/>
            <p:nvPr/>
          </p:nvSpPr>
          <p:spPr>
            <a:xfrm>
              <a:off x="4207950" y="645850"/>
              <a:ext cx="163125" cy="163125"/>
            </a:xfrm>
            <a:custGeom>
              <a:rect b="b" l="l" r="r" t="t"/>
              <a:pathLst>
                <a:path extrusionOk="0" h="6525" w="6525">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26"/>
          <p:cNvGrpSpPr/>
          <p:nvPr/>
        </p:nvGrpSpPr>
        <p:grpSpPr>
          <a:xfrm>
            <a:off x="1483990" y="3281324"/>
            <a:ext cx="1577153" cy="1586763"/>
            <a:chOff x="6945936" y="1456203"/>
            <a:chExt cx="2159597" cy="2231107"/>
          </a:xfrm>
        </p:grpSpPr>
        <p:sp>
          <p:nvSpPr>
            <p:cNvPr id="764" name="Google Shape;764;p26"/>
            <p:cNvSpPr/>
            <p:nvPr/>
          </p:nvSpPr>
          <p:spPr>
            <a:xfrm>
              <a:off x="7643769" y="1456203"/>
              <a:ext cx="1461763" cy="1846434"/>
            </a:xfrm>
            <a:custGeom>
              <a:rect b="b" l="l" r="r" t="t"/>
              <a:pathLst>
                <a:path extrusionOk="0" h="156577" w="123957">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6"/>
            <p:cNvSpPr/>
            <p:nvPr/>
          </p:nvSpPr>
          <p:spPr>
            <a:xfrm>
              <a:off x="7451434" y="1648538"/>
              <a:ext cx="1461763" cy="1846434"/>
            </a:xfrm>
            <a:custGeom>
              <a:rect b="b" l="l" r="r" t="t"/>
              <a:pathLst>
                <a:path extrusionOk="0" h="156577" w="123957">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6"/>
            <p:cNvSpPr/>
            <p:nvPr/>
          </p:nvSpPr>
          <p:spPr>
            <a:xfrm>
              <a:off x="7259100" y="1840875"/>
              <a:ext cx="1487174" cy="1846434"/>
            </a:xfrm>
            <a:custGeom>
              <a:rect b="b" l="l" r="r" t="t"/>
              <a:pathLst>
                <a:path extrusionOk="0" h="156577" w="123957">
                  <a:moveTo>
                    <a:pt x="1" y="1"/>
                  </a:moveTo>
                  <a:lnTo>
                    <a:pt x="1" y="156576"/>
                  </a:lnTo>
                  <a:lnTo>
                    <a:pt x="123956" y="156576"/>
                  </a:lnTo>
                  <a:lnTo>
                    <a:pt x="123956" y="27043"/>
                  </a:lnTo>
                  <a:lnTo>
                    <a:pt x="980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6"/>
            <p:cNvSpPr/>
            <p:nvPr/>
          </p:nvSpPr>
          <p:spPr>
            <a:xfrm>
              <a:off x="6945936" y="2917954"/>
              <a:ext cx="769354" cy="769354"/>
            </a:xfrm>
            <a:custGeom>
              <a:rect b="b" l="l" r="r" t="t"/>
              <a:pathLst>
                <a:path extrusionOk="0" h="65241" w="65241">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6"/>
            <p:cNvSpPr/>
            <p:nvPr/>
          </p:nvSpPr>
          <p:spPr>
            <a:xfrm>
              <a:off x="7215206" y="3187224"/>
              <a:ext cx="230815" cy="230815"/>
            </a:xfrm>
            <a:custGeom>
              <a:rect b="b" l="l" r="r" t="t"/>
              <a:pathLst>
                <a:path extrusionOk="0" h="19573" w="19573">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6"/>
            <p:cNvSpPr/>
            <p:nvPr/>
          </p:nvSpPr>
          <p:spPr>
            <a:xfrm>
              <a:off x="7489901" y="1994743"/>
              <a:ext cx="307749" cy="307749"/>
            </a:xfrm>
            <a:custGeom>
              <a:rect b="b" l="l" r="r" t="t"/>
              <a:pathLst>
                <a:path extrusionOk="0" h="26097" w="26097">
                  <a:moveTo>
                    <a:pt x="1" y="1"/>
                  </a:moveTo>
                  <a:lnTo>
                    <a:pt x="1" y="26097"/>
                  </a:lnTo>
                  <a:lnTo>
                    <a:pt x="26097" y="26097"/>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6"/>
            <p:cNvSpPr/>
            <p:nvPr/>
          </p:nvSpPr>
          <p:spPr>
            <a:xfrm>
              <a:off x="7489901" y="2533283"/>
              <a:ext cx="307749" cy="307749"/>
            </a:xfrm>
            <a:custGeom>
              <a:rect b="b" l="l" r="r" t="t"/>
              <a:pathLst>
                <a:path extrusionOk="0" h="26097" w="26097">
                  <a:moveTo>
                    <a:pt x="1" y="1"/>
                  </a:moveTo>
                  <a:lnTo>
                    <a:pt x="1" y="26096"/>
                  </a:lnTo>
                  <a:lnTo>
                    <a:pt x="26097" y="26096"/>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6"/>
            <p:cNvSpPr/>
            <p:nvPr/>
          </p:nvSpPr>
          <p:spPr>
            <a:xfrm>
              <a:off x="8259243" y="3148757"/>
              <a:ext cx="307749" cy="307749"/>
            </a:xfrm>
            <a:custGeom>
              <a:rect b="b" l="l" r="r" t="t"/>
              <a:pathLst>
                <a:path extrusionOk="0" h="26097" w="26097">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6"/>
            <p:cNvSpPr/>
            <p:nvPr/>
          </p:nvSpPr>
          <p:spPr>
            <a:xfrm>
              <a:off x="7913039" y="1956275"/>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6"/>
            <p:cNvSpPr/>
            <p:nvPr/>
          </p:nvSpPr>
          <p:spPr>
            <a:xfrm>
              <a:off x="7913039" y="2110144"/>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6"/>
            <p:cNvSpPr/>
            <p:nvPr/>
          </p:nvSpPr>
          <p:spPr>
            <a:xfrm>
              <a:off x="7913039" y="2264013"/>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6"/>
            <p:cNvSpPr/>
            <p:nvPr/>
          </p:nvSpPr>
          <p:spPr>
            <a:xfrm>
              <a:off x="7913039" y="2494815"/>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6"/>
            <p:cNvSpPr/>
            <p:nvPr/>
          </p:nvSpPr>
          <p:spPr>
            <a:xfrm>
              <a:off x="7913039" y="2648684"/>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6"/>
            <p:cNvSpPr/>
            <p:nvPr/>
          </p:nvSpPr>
          <p:spPr>
            <a:xfrm>
              <a:off x="7913039" y="2802552"/>
              <a:ext cx="615486" cy="76946"/>
            </a:xfrm>
            <a:custGeom>
              <a:rect b="b" l="l" r="r" t="t"/>
              <a:pathLst>
                <a:path extrusionOk="0" h="6525" w="52193">
                  <a:moveTo>
                    <a:pt x="1" y="0"/>
                  </a:moveTo>
                  <a:lnTo>
                    <a:pt x="1" y="6524"/>
                  </a:lnTo>
                  <a:lnTo>
                    <a:pt x="52192" y="6524"/>
                  </a:lnTo>
                  <a:lnTo>
                    <a:pt x="52192"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6"/>
            <p:cNvSpPr/>
            <p:nvPr/>
          </p:nvSpPr>
          <p:spPr>
            <a:xfrm>
              <a:off x="7797638" y="3110290"/>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6"/>
            <p:cNvSpPr/>
            <p:nvPr/>
          </p:nvSpPr>
          <p:spPr>
            <a:xfrm>
              <a:off x="7797638" y="3264158"/>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6"/>
            <p:cNvSpPr/>
            <p:nvPr/>
          </p:nvSpPr>
          <p:spPr>
            <a:xfrm>
              <a:off x="7797638" y="3418027"/>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6"/>
            <p:cNvSpPr/>
            <p:nvPr/>
          </p:nvSpPr>
          <p:spPr>
            <a:xfrm>
              <a:off x="8413100" y="1828800"/>
              <a:ext cx="333193" cy="319819"/>
            </a:xfrm>
            <a:custGeom>
              <a:rect b="b" l="l" r="r" t="t"/>
              <a:pathLst>
                <a:path extrusionOk="0" h="26097" w="26097">
                  <a:moveTo>
                    <a:pt x="0" y="1"/>
                  </a:moveTo>
                  <a:lnTo>
                    <a:pt x="0" y="26097"/>
                  </a:lnTo>
                  <a:lnTo>
                    <a:pt x="26096" y="26097"/>
                  </a:lnTo>
                  <a:lnTo>
                    <a:pt x="0" y="1"/>
                  </a:lnTo>
                  <a:close/>
                </a:path>
              </a:pathLst>
            </a:custGeom>
            <a:solidFill>
              <a:srgbClr val="BBBFFF"/>
            </a:solidFill>
            <a:ln cap="flat" cmpd="sng" w="9525">
              <a:solidFill>
                <a:srgbClr val="BBB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85" name="Shape 785"/>
        <p:cNvGrpSpPr/>
        <p:nvPr/>
      </p:nvGrpSpPr>
      <p:grpSpPr>
        <a:xfrm>
          <a:off x="0" y="0"/>
          <a:ext cx="0" cy="0"/>
          <a:chOff x="0" y="0"/>
          <a:chExt cx="0" cy="0"/>
        </a:xfrm>
      </p:grpSpPr>
      <p:sp>
        <p:nvSpPr>
          <p:cNvPr id="786" name="Google Shape;786;p2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DESCRIPCIÓN GENERAL</a:t>
            </a:r>
            <a:endParaRPr/>
          </a:p>
          <a:p>
            <a:pPr indent="0" lvl="0" marL="0" rtl="0" algn="l">
              <a:spcBef>
                <a:spcPts val="0"/>
              </a:spcBef>
              <a:spcAft>
                <a:spcPts val="0"/>
              </a:spcAft>
              <a:buNone/>
            </a:pPr>
            <a:r>
              <a:t/>
            </a:r>
            <a:endParaRPr/>
          </a:p>
        </p:txBody>
      </p:sp>
      <p:sp>
        <p:nvSpPr>
          <p:cNvPr id="787" name="Google Shape;787;p27"/>
          <p:cNvSpPr txBox="1"/>
          <p:nvPr>
            <p:ph idx="1" type="body"/>
          </p:nvPr>
        </p:nvSpPr>
        <p:spPr>
          <a:xfrm>
            <a:off x="720000" y="1112700"/>
            <a:ext cx="7890600" cy="31434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a:t>La programación por capas es una arquitectura cliente-servidor en el que el objetivo primordial es la separación de la lógica de negocios de la lógica de diseño; un ejemplo básico de esto consiste en separar la capa de datos de la capa de presentación al usuario.</a:t>
            </a:r>
            <a:endParaRPr/>
          </a:p>
          <a:p>
            <a:pPr indent="0" lvl="0" marL="0" rtl="0" algn="just">
              <a:lnSpc>
                <a:spcPct val="115000"/>
              </a:lnSpc>
              <a:spcBef>
                <a:spcPts val="1200"/>
              </a:spcBef>
              <a:spcAft>
                <a:spcPts val="1200"/>
              </a:spcAft>
              <a:buNone/>
            </a:pPr>
            <a:r>
              <a:rPr lang="en"/>
              <a:t>La arquitectura basada en capas se enfoca en la distribución de roles y responsabilidades de forma jerárquica proveyendo una forma muy efectiva de separación de responsabilidades. El rol indica el modo y tipo de interacción con otras capas, y la responsabilidad indica la funcionalidad que está siendo desarrollada.</a:t>
            </a:r>
            <a:endParaRPr/>
          </a:p>
        </p:txBody>
      </p:sp>
      <p:sp>
        <p:nvSpPr>
          <p:cNvPr id="788" name="Google Shape;788;p27"/>
          <p:cNvSpPr txBox="1"/>
          <p:nvPr>
            <p:ph type="title"/>
          </p:nvPr>
        </p:nvSpPr>
        <p:spPr>
          <a:xfrm>
            <a:off x="8574900" y="4568875"/>
            <a:ext cx="5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92" name="Shape 792"/>
        <p:cNvGrpSpPr/>
        <p:nvPr/>
      </p:nvGrpSpPr>
      <p:grpSpPr>
        <a:xfrm>
          <a:off x="0" y="0"/>
          <a:ext cx="0" cy="0"/>
          <a:chOff x="0" y="0"/>
          <a:chExt cx="0" cy="0"/>
        </a:xfrm>
      </p:grpSpPr>
      <p:sp>
        <p:nvSpPr>
          <p:cNvPr id="793" name="Google Shape;793;p2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VENTAJAS / BENEFICIOS</a:t>
            </a:r>
            <a:endParaRPr/>
          </a:p>
        </p:txBody>
      </p:sp>
      <p:sp>
        <p:nvSpPr>
          <p:cNvPr id="794" name="Google Shape;794;p28"/>
          <p:cNvSpPr txBox="1"/>
          <p:nvPr>
            <p:ph idx="2" type="title"/>
          </p:nvPr>
        </p:nvSpPr>
        <p:spPr>
          <a:xfrm>
            <a:off x="1329200" y="1699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95" name="Google Shape;795;p28"/>
          <p:cNvSpPr txBox="1"/>
          <p:nvPr>
            <p:ph idx="3" type="subTitle"/>
          </p:nvPr>
        </p:nvSpPr>
        <p:spPr>
          <a:xfrm>
            <a:off x="720100" y="1918130"/>
            <a:ext cx="2316900" cy="9864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a:t>Portabilidad entre la nube y entornos locales, y entre plataformas en la nube.</a:t>
            </a:r>
            <a:endParaRPr/>
          </a:p>
        </p:txBody>
      </p:sp>
      <p:sp>
        <p:nvSpPr>
          <p:cNvPr id="796" name="Google Shape;796;p28"/>
          <p:cNvSpPr txBox="1"/>
          <p:nvPr>
            <p:ph idx="5" type="title"/>
          </p:nvPr>
        </p:nvSpPr>
        <p:spPr>
          <a:xfrm>
            <a:off x="4023025" y="1699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97" name="Google Shape;797;p28"/>
          <p:cNvSpPr txBox="1"/>
          <p:nvPr>
            <p:ph idx="6" type="subTitle"/>
          </p:nvPr>
        </p:nvSpPr>
        <p:spPr>
          <a:xfrm>
            <a:off x="3365150" y="1928600"/>
            <a:ext cx="2413800" cy="10176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a:t>Menor curva de aprendizaje para la mayoría de los desarrolladores</a:t>
            </a:r>
            <a:endParaRPr/>
          </a:p>
        </p:txBody>
      </p:sp>
      <p:sp>
        <p:nvSpPr>
          <p:cNvPr id="798" name="Google Shape;798;p28"/>
          <p:cNvSpPr txBox="1"/>
          <p:nvPr>
            <p:ph idx="8" type="title"/>
          </p:nvPr>
        </p:nvSpPr>
        <p:spPr>
          <a:xfrm>
            <a:off x="6716550" y="1699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99" name="Google Shape;799;p28"/>
          <p:cNvSpPr txBox="1"/>
          <p:nvPr>
            <p:ph idx="9" type="subTitle"/>
          </p:nvPr>
        </p:nvSpPr>
        <p:spPr>
          <a:xfrm>
            <a:off x="5952000" y="1959800"/>
            <a:ext cx="2472000" cy="9864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a:t>Evolución natural desde el modelo de aplicaciones tradicional.</a:t>
            </a:r>
            <a:endParaRPr/>
          </a:p>
        </p:txBody>
      </p:sp>
      <p:sp>
        <p:nvSpPr>
          <p:cNvPr id="800" name="Google Shape;800;p28"/>
          <p:cNvSpPr txBox="1"/>
          <p:nvPr>
            <p:ph idx="14" type="title"/>
          </p:nvPr>
        </p:nvSpPr>
        <p:spPr>
          <a:xfrm>
            <a:off x="4023100" y="3384911"/>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801" name="Google Shape;801;p28"/>
          <p:cNvSpPr txBox="1"/>
          <p:nvPr>
            <p:ph idx="15" type="subTitle"/>
          </p:nvPr>
        </p:nvSpPr>
        <p:spPr>
          <a:xfrm>
            <a:off x="3413550" y="3583725"/>
            <a:ext cx="2316900" cy="9864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a:t>Abiertas a entornos heterogéneos (Windows o Linux)</a:t>
            </a:r>
            <a:endParaRPr/>
          </a:p>
        </p:txBody>
      </p:sp>
      <p:pic>
        <p:nvPicPr>
          <p:cNvPr id="802" name="Google Shape;802;p28"/>
          <p:cNvPicPr preferRelativeResize="0"/>
          <p:nvPr/>
        </p:nvPicPr>
        <p:blipFill>
          <a:blip r:embed="rId3">
            <a:alphaModFix/>
          </a:blip>
          <a:stretch>
            <a:fillRect/>
          </a:stretch>
        </p:blipFill>
        <p:spPr>
          <a:xfrm>
            <a:off x="4146400" y="237975"/>
            <a:ext cx="1206726" cy="1176776"/>
          </a:xfrm>
          <a:prstGeom prst="rect">
            <a:avLst/>
          </a:prstGeom>
          <a:noFill/>
          <a:ln>
            <a:noFill/>
          </a:ln>
        </p:spPr>
      </p:pic>
      <p:sp>
        <p:nvSpPr>
          <p:cNvPr id="803" name="Google Shape;803;p28"/>
          <p:cNvSpPr txBox="1"/>
          <p:nvPr>
            <p:ph type="title"/>
          </p:nvPr>
        </p:nvSpPr>
        <p:spPr>
          <a:xfrm>
            <a:off x="8574900" y="4568875"/>
            <a:ext cx="5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#2</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07" name="Shape 807"/>
        <p:cNvGrpSpPr/>
        <p:nvPr/>
      </p:nvGrpSpPr>
      <p:grpSpPr>
        <a:xfrm>
          <a:off x="0" y="0"/>
          <a:ext cx="0" cy="0"/>
          <a:chOff x="0" y="0"/>
          <a:chExt cx="0" cy="0"/>
        </a:xfrm>
      </p:grpSpPr>
      <p:sp>
        <p:nvSpPr>
          <p:cNvPr id="808" name="Google Shape;808;p2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DESVENTAJAS</a:t>
            </a:r>
            <a:endParaRPr/>
          </a:p>
        </p:txBody>
      </p:sp>
      <p:sp>
        <p:nvSpPr>
          <p:cNvPr id="809" name="Google Shape;809;p29"/>
          <p:cNvSpPr txBox="1"/>
          <p:nvPr>
            <p:ph idx="2" type="title"/>
          </p:nvPr>
        </p:nvSpPr>
        <p:spPr>
          <a:xfrm>
            <a:off x="1329200" y="1699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810" name="Google Shape;810;p29"/>
          <p:cNvSpPr txBox="1"/>
          <p:nvPr>
            <p:ph idx="3" type="subTitle"/>
          </p:nvPr>
        </p:nvSpPr>
        <p:spPr>
          <a:xfrm>
            <a:off x="671300" y="1944200"/>
            <a:ext cx="2413800" cy="986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a:t>A veces no se logra la contención del cambio y se requiere una cascada de cambios en varias capas.</a:t>
            </a:r>
            <a:endParaRPr/>
          </a:p>
        </p:txBody>
      </p:sp>
      <p:sp>
        <p:nvSpPr>
          <p:cNvPr id="811" name="Google Shape;811;p29"/>
          <p:cNvSpPr txBox="1"/>
          <p:nvPr>
            <p:ph idx="5" type="title"/>
          </p:nvPr>
        </p:nvSpPr>
        <p:spPr>
          <a:xfrm>
            <a:off x="4023025" y="1699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812" name="Google Shape;812;p29"/>
          <p:cNvSpPr txBox="1"/>
          <p:nvPr>
            <p:ph idx="6" type="subTitle"/>
          </p:nvPr>
        </p:nvSpPr>
        <p:spPr>
          <a:xfrm>
            <a:off x="3365150" y="1928600"/>
            <a:ext cx="2413800" cy="10176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000"/>
              </a:spcAft>
              <a:buNone/>
            </a:pPr>
            <a:r>
              <a:rPr lang="en"/>
              <a:t>Trabajo innecesario por parte de capas más internas o redundante entre varias capas.</a:t>
            </a:r>
            <a:endParaRPr/>
          </a:p>
        </p:txBody>
      </p:sp>
      <p:sp>
        <p:nvSpPr>
          <p:cNvPr id="813" name="Google Shape;813;p29"/>
          <p:cNvSpPr txBox="1"/>
          <p:nvPr>
            <p:ph idx="8" type="title"/>
          </p:nvPr>
        </p:nvSpPr>
        <p:spPr>
          <a:xfrm>
            <a:off x="6716550" y="1699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814" name="Google Shape;814;p29"/>
          <p:cNvSpPr txBox="1"/>
          <p:nvPr>
            <p:ph idx="9" type="subTitle"/>
          </p:nvPr>
        </p:nvSpPr>
        <p:spPr>
          <a:xfrm>
            <a:off x="5952000" y="1959800"/>
            <a:ext cx="2472000" cy="9864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000"/>
              </a:spcAft>
              <a:buNone/>
            </a:pPr>
            <a:r>
              <a:rPr lang="en"/>
              <a:t>Dificultad de diseñar correctamente la granularidad de las capas.</a:t>
            </a:r>
            <a:endParaRPr/>
          </a:p>
        </p:txBody>
      </p:sp>
      <p:sp>
        <p:nvSpPr>
          <p:cNvPr id="815" name="Google Shape;815;p29"/>
          <p:cNvSpPr txBox="1"/>
          <p:nvPr>
            <p:ph idx="14" type="title"/>
          </p:nvPr>
        </p:nvSpPr>
        <p:spPr>
          <a:xfrm>
            <a:off x="4023000" y="35645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816" name="Google Shape;816;p29"/>
          <p:cNvSpPr txBox="1"/>
          <p:nvPr>
            <p:ph idx="15" type="subTitle"/>
          </p:nvPr>
        </p:nvSpPr>
        <p:spPr>
          <a:xfrm>
            <a:off x="3413550" y="3793350"/>
            <a:ext cx="2316900" cy="9864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a:t>Pérdida de eficiencia.</a:t>
            </a:r>
            <a:endParaRPr/>
          </a:p>
        </p:txBody>
      </p:sp>
      <p:sp>
        <p:nvSpPr>
          <p:cNvPr id="817" name="Google Shape;817;p29"/>
          <p:cNvSpPr txBox="1"/>
          <p:nvPr>
            <p:ph type="title"/>
          </p:nvPr>
        </p:nvSpPr>
        <p:spPr>
          <a:xfrm>
            <a:off x="8574900" y="4568875"/>
            <a:ext cx="5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#3</a:t>
            </a:r>
            <a:endParaRPr b="1"/>
          </a:p>
        </p:txBody>
      </p:sp>
      <p:grpSp>
        <p:nvGrpSpPr>
          <p:cNvPr id="818" name="Google Shape;818;p29"/>
          <p:cNvGrpSpPr/>
          <p:nvPr/>
        </p:nvGrpSpPr>
        <p:grpSpPr>
          <a:xfrm>
            <a:off x="2902474" y="345601"/>
            <a:ext cx="835764" cy="868793"/>
            <a:chOff x="6945936" y="1456203"/>
            <a:chExt cx="2159597" cy="2231107"/>
          </a:xfrm>
        </p:grpSpPr>
        <p:sp>
          <p:nvSpPr>
            <p:cNvPr id="819" name="Google Shape;819;p29"/>
            <p:cNvSpPr/>
            <p:nvPr/>
          </p:nvSpPr>
          <p:spPr>
            <a:xfrm>
              <a:off x="7643769" y="1456203"/>
              <a:ext cx="1461763" cy="1846434"/>
            </a:xfrm>
            <a:custGeom>
              <a:rect b="b" l="l" r="r" t="t"/>
              <a:pathLst>
                <a:path extrusionOk="0" h="156577" w="123957">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9"/>
            <p:cNvSpPr/>
            <p:nvPr/>
          </p:nvSpPr>
          <p:spPr>
            <a:xfrm>
              <a:off x="7451434" y="1648538"/>
              <a:ext cx="1461763" cy="1846434"/>
            </a:xfrm>
            <a:custGeom>
              <a:rect b="b" l="l" r="r" t="t"/>
              <a:pathLst>
                <a:path extrusionOk="0" h="156577" w="123957">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9"/>
            <p:cNvSpPr/>
            <p:nvPr/>
          </p:nvSpPr>
          <p:spPr>
            <a:xfrm>
              <a:off x="7259100" y="1840875"/>
              <a:ext cx="1487174" cy="1846434"/>
            </a:xfrm>
            <a:custGeom>
              <a:rect b="b" l="l" r="r" t="t"/>
              <a:pathLst>
                <a:path extrusionOk="0" h="156577" w="123957">
                  <a:moveTo>
                    <a:pt x="1" y="1"/>
                  </a:moveTo>
                  <a:lnTo>
                    <a:pt x="1" y="156576"/>
                  </a:lnTo>
                  <a:lnTo>
                    <a:pt x="123956" y="156576"/>
                  </a:lnTo>
                  <a:lnTo>
                    <a:pt x="123956" y="27043"/>
                  </a:lnTo>
                  <a:lnTo>
                    <a:pt x="980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9"/>
            <p:cNvSpPr/>
            <p:nvPr/>
          </p:nvSpPr>
          <p:spPr>
            <a:xfrm>
              <a:off x="6945936" y="2917954"/>
              <a:ext cx="769354" cy="769354"/>
            </a:xfrm>
            <a:custGeom>
              <a:rect b="b" l="l" r="r" t="t"/>
              <a:pathLst>
                <a:path extrusionOk="0" h="65241" w="65241">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9"/>
            <p:cNvSpPr/>
            <p:nvPr/>
          </p:nvSpPr>
          <p:spPr>
            <a:xfrm>
              <a:off x="7215206" y="3187224"/>
              <a:ext cx="230815" cy="230815"/>
            </a:xfrm>
            <a:custGeom>
              <a:rect b="b" l="l" r="r" t="t"/>
              <a:pathLst>
                <a:path extrusionOk="0" h="19573" w="19573">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9"/>
            <p:cNvSpPr/>
            <p:nvPr/>
          </p:nvSpPr>
          <p:spPr>
            <a:xfrm>
              <a:off x="7489901" y="1994743"/>
              <a:ext cx="307749" cy="307749"/>
            </a:xfrm>
            <a:custGeom>
              <a:rect b="b" l="l" r="r" t="t"/>
              <a:pathLst>
                <a:path extrusionOk="0" h="26097" w="26097">
                  <a:moveTo>
                    <a:pt x="1" y="1"/>
                  </a:moveTo>
                  <a:lnTo>
                    <a:pt x="1" y="26097"/>
                  </a:lnTo>
                  <a:lnTo>
                    <a:pt x="26097" y="26097"/>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9"/>
            <p:cNvSpPr/>
            <p:nvPr/>
          </p:nvSpPr>
          <p:spPr>
            <a:xfrm>
              <a:off x="7489901" y="2533283"/>
              <a:ext cx="307749" cy="307749"/>
            </a:xfrm>
            <a:custGeom>
              <a:rect b="b" l="l" r="r" t="t"/>
              <a:pathLst>
                <a:path extrusionOk="0" h="26097" w="26097">
                  <a:moveTo>
                    <a:pt x="1" y="1"/>
                  </a:moveTo>
                  <a:lnTo>
                    <a:pt x="1" y="26096"/>
                  </a:lnTo>
                  <a:lnTo>
                    <a:pt x="26097" y="26096"/>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9"/>
            <p:cNvSpPr/>
            <p:nvPr/>
          </p:nvSpPr>
          <p:spPr>
            <a:xfrm>
              <a:off x="8259243" y="3148757"/>
              <a:ext cx="307749" cy="307749"/>
            </a:xfrm>
            <a:custGeom>
              <a:rect b="b" l="l" r="r" t="t"/>
              <a:pathLst>
                <a:path extrusionOk="0" h="26097" w="26097">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9"/>
            <p:cNvSpPr/>
            <p:nvPr/>
          </p:nvSpPr>
          <p:spPr>
            <a:xfrm>
              <a:off x="7913039" y="1956275"/>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9"/>
            <p:cNvSpPr/>
            <p:nvPr/>
          </p:nvSpPr>
          <p:spPr>
            <a:xfrm>
              <a:off x="7913039" y="2110144"/>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9"/>
            <p:cNvSpPr/>
            <p:nvPr/>
          </p:nvSpPr>
          <p:spPr>
            <a:xfrm>
              <a:off x="7913039" y="2264013"/>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9"/>
            <p:cNvSpPr/>
            <p:nvPr/>
          </p:nvSpPr>
          <p:spPr>
            <a:xfrm>
              <a:off x="7913039" y="2494815"/>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9"/>
            <p:cNvSpPr/>
            <p:nvPr/>
          </p:nvSpPr>
          <p:spPr>
            <a:xfrm>
              <a:off x="7913039" y="2648684"/>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9"/>
            <p:cNvSpPr/>
            <p:nvPr/>
          </p:nvSpPr>
          <p:spPr>
            <a:xfrm>
              <a:off x="7913039" y="2802552"/>
              <a:ext cx="615486" cy="76946"/>
            </a:xfrm>
            <a:custGeom>
              <a:rect b="b" l="l" r="r" t="t"/>
              <a:pathLst>
                <a:path extrusionOk="0" h="6525" w="52193">
                  <a:moveTo>
                    <a:pt x="1" y="0"/>
                  </a:moveTo>
                  <a:lnTo>
                    <a:pt x="1" y="6524"/>
                  </a:lnTo>
                  <a:lnTo>
                    <a:pt x="52192" y="6524"/>
                  </a:lnTo>
                  <a:lnTo>
                    <a:pt x="52192"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9"/>
            <p:cNvSpPr/>
            <p:nvPr/>
          </p:nvSpPr>
          <p:spPr>
            <a:xfrm>
              <a:off x="7797638" y="3110290"/>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9"/>
            <p:cNvSpPr/>
            <p:nvPr/>
          </p:nvSpPr>
          <p:spPr>
            <a:xfrm>
              <a:off x="7797638" y="3264158"/>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9"/>
            <p:cNvSpPr/>
            <p:nvPr/>
          </p:nvSpPr>
          <p:spPr>
            <a:xfrm>
              <a:off x="7797638" y="3418027"/>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9"/>
            <p:cNvSpPr/>
            <p:nvPr/>
          </p:nvSpPr>
          <p:spPr>
            <a:xfrm>
              <a:off x="8413100" y="1828800"/>
              <a:ext cx="333193" cy="319819"/>
            </a:xfrm>
            <a:custGeom>
              <a:rect b="b" l="l" r="r" t="t"/>
              <a:pathLst>
                <a:path extrusionOk="0" h="26097" w="26097">
                  <a:moveTo>
                    <a:pt x="0" y="1"/>
                  </a:moveTo>
                  <a:lnTo>
                    <a:pt x="0" y="26097"/>
                  </a:lnTo>
                  <a:lnTo>
                    <a:pt x="26096" y="26097"/>
                  </a:lnTo>
                  <a:lnTo>
                    <a:pt x="0" y="1"/>
                  </a:lnTo>
                  <a:close/>
                </a:path>
              </a:pathLst>
            </a:custGeom>
            <a:solidFill>
              <a:srgbClr val="BBBFFF"/>
            </a:solidFill>
            <a:ln cap="flat" cmpd="sng" w="9525">
              <a:solidFill>
                <a:srgbClr val="BBB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37" name="Google Shape;837;p29"/>
          <p:cNvPicPr preferRelativeResize="0"/>
          <p:nvPr/>
        </p:nvPicPr>
        <p:blipFill>
          <a:blip r:embed="rId3">
            <a:alphaModFix/>
          </a:blip>
          <a:stretch>
            <a:fillRect/>
          </a:stretch>
        </p:blipFill>
        <p:spPr>
          <a:xfrm>
            <a:off x="2934688" y="438312"/>
            <a:ext cx="771350" cy="7760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41" name="Shape 841"/>
        <p:cNvGrpSpPr/>
        <p:nvPr/>
      </p:nvGrpSpPr>
      <p:grpSpPr>
        <a:xfrm>
          <a:off x="0" y="0"/>
          <a:ext cx="0" cy="0"/>
          <a:chOff x="0" y="0"/>
          <a:chExt cx="0" cy="0"/>
        </a:xfrm>
      </p:grpSpPr>
      <p:sp>
        <p:nvSpPr>
          <p:cNvPr id="842" name="Google Shape;842;p3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CARACTERÍSTICAS</a:t>
            </a:r>
            <a:endParaRPr/>
          </a:p>
        </p:txBody>
      </p:sp>
      <p:sp>
        <p:nvSpPr>
          <p:cNvPr id="843" name="Google Shape;843;p30"/>
          <p:cNvSpPr txBox="1"/>
          <p:nvPr>
            <p:ph idx="4294967295" type="subTitle"/>
          </p:nvPr>
        </p:nvSpPr>
        <p:spPr>
          <a:xfrm>
            <a:off x="423150" y="1449425"/>
            <a:ext cx="1580400" cy="38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solidFill>
                  <a:schemeClr val="accent1"/>
                </a:solidFill>
                <a:latin typeface="Oswald"/>
                <a:ea typeface="Oswald"/>
                <a:cs typeface="Oswald"/>
                <a:sym typeface="Oswald"/>
              </a:rPr>
              <a:t>Capa de presentacion</a:t>
            </a:r>
            <a:endParaRPr sz="2100">
              <a:solidFill>
                <a:schemeClr val="accent1"/>
              </a:solidFill>
              <a:latin typeface="Oswald"/>
              <a:ea typeface="Oswald"/>
              <a:cs typeface="Oswald"/>
              <a:sym typeface="Oswald"/>
            </a:endParaRPr>
          </a:p>
        </p:txBody>
      </p:sp>
      <p:sp>
        <p:nvSpPr>
          <p:cNvPr id="844" name="Google Shape;844;p30"/>
          <p:cNvSpPr txBox="1"/>
          <p:nvPr>
            <p:ph idx="4294967295" type="subTitle"/>
          </p:nvPr>
        </p:nvSpPr>
        <p:spPr>
          <a:xfrm>
            <a:off x="4896525" y="1229150"/>
            <a:ext cx="3989700" cy="888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200"/>
              <a:t>Presenta el sistema al usuario, le comunica la información y captura la información del usuario en un mínimo de proceso. También es conocida como interfaz gráfica.</a:t>
            </a:r>
            <a:endParaRPr sz="1200"/>
          </a:p>
          <a:p>
            <a:pPr indent="0" lvl="0" marL="0" rtl="0" algn="l">
              <a:spcBef>
                <a:spcPts val="1600"/>
              </a:spcBef>
              <a:spcAft>
                <a:spcPts val="1600"/>
              </a:spcAft>
              <a:buNone/>
            </a:pPr>
            <a:r>
              <a:t/>
            </a:r>
            <a:endParaRPr sz="1200"/>
          </a:p>
        </p:txBody>
      </p:sp>
      <p:sp>
        <p:nvSpPr>
          <p:cNvPr id="845" name="Google Shape;845;p30"/>
          <p:cNvSpPr txBox="1"/>
          <p:nvPr>
            <p:ph idx="4294967295" type="subTitle"/>
          </p:nvPr>
        </p:nvSpPr>
        <p:spPr>
          <a:xfrm>
            <a:off x="4901900" y="2228888"/>
            <a:ext cx="3984300" cy="1099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t>Es donde residen los programas que se ejecutan, se reciben las peticiones del usuario y se envían las respuestas tras el proceso. Se denomina capa de negocio porque es aquí donde se establecen todas las reglas que deben cumplirse.</a:t>
            </a:r>
            <a:endParaRPr sz="1200"/>
          </a:p>
        </p:txBody>
      </p:sp>
      <p:sp>
        <p:nvSpPr>
          <p:cNvPr id="846" name="Google Shape;846;p30"/>
          <p:cNvSpPr txBox="1"/>
          <p:nvPr>
            <p:ph idx="4294967295" type="subTitle"/>
          </p:nvPr>
        </p:nvSpPr>
        <p:spPr>
          <a:xfrm>
            <a:off x="4901925" y="3526250"/>
            <a:ext cx="3984300" cy="1213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Clr>
                <a:schemeClr val="dk1"/>
              </a:buClr>
              <a:buSzPts val="1100"/>
              <a:buFont typeface="Arial"/>
              <a:buNone/>
            </a:pPr>
            <a:r>
              <a:rPr lang="en" sz="1200"/>
              <a:t>Es donde residen los datos y es la encargada de acceder a los mismos. Está formada por uno o más gestores de bases de datos que realizan todo el almacenamiento de datos, reciben solicitudes de almacenamiento o recuperación de información desde la capa de negocio.</a:t>
            </a:r>
            <a:endParaRPr sz="1200"/>
          </a:p>
        </p:txBody>
      </p:sp>
      <p:sp>
        <p:nvSpPr>
          <p:cNvPr id="847" name="Google Shape;847;p30"/>
          <p:cNvSpPr txBox="1"/>
          <p:nvPr>
            <p:ph idx="4294967295" type="subTitle"/>
          </p:nvPr>
        </p:nvSpPr>
        <p:spPr>
          <a:xfrm>
            <a:off x="423200" y="2583950"/>
            <a:ext cx="1585500" cy="38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solidFill>
                  <a:schemeClr val="accent2"/>
                </a:solidFill>
                <a:latin typeface="Oswald"/>
                <a:ea typeface="Oswald"/>
                <a:cs typeface="Oswald"/>
                <a:sym typeface="Oswald"/>
              </a:rPr>
              <a:t>Capa de negocios</a:t>
            </a:r>
            <a:endParaRPr sz="2100">
              <a:solidFill>
                <a:schemeClr val="accent2"/>
              </a:solidFill>
              <a:latin typeface="Oswald"/>
              <a:ea typeface="Oswald"/>
              <a:cs typeface="Oswald"/>
              <a:sym typeface="Oswald"/>
            </a:endParaRPr>
          </a:p>
        </p:txBody>
      </p:sp>
      <p:sp>
        <p:nvSpPr>
          <p:cNvPr id="848" name="Google Shape;848;p30"/>
          <p:cNvSpPr txBox="1"/>
          <p:nvPr>
            <p:ph idx="4294967295" type="subTitle"/>
          </p:nvPr>
        </p:nvSpPr>
        <p:spPr>
          <a:xfrm>
            <a:off x="423150" y="3663000"/>
            <a:ext cx="1585500" cy="38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solidFill>
                  <a:schemeClr val="accent3"/>
                </a:solidFill>
                <a:latin typeface="Oswald"/>
                <a:ea typeface="Oswald"/>
                <a:cs typeface="Oswald"/>
                <a:sym typeface="Oswald"/>
              </a:rPr>
              <a:t>Capa de datos</a:t>
            </a:r>
            <a:endParaRPr sz="2100">
              <a:solidFill>
                <a:schemeClr val="accent3"/>
              </a:solidFill>
              <a:latin typeface="Oswald"/>
              <a:ea typeface="Oswald"/>
              <a:cs typeface="Oswald"/>
              <a:sym typeface="Oswald"/>
            </a:endParaRPr>
          </a:p>
        </p:txBody>
      </p:sp>
      <p:cxnSp>
        <p:nvCxnSpPr>
          <p:cNvPr id="849" name="Google Shape;849;p30"/>
          <p:cNvCxnSpPr/>
          <p:nvPr/>
        </p:nvCxnSpPr>
        <p:spPr>
          <a:xfrm>
            <a:off x="2389700" y="2773825"/>
            <a:ext cx="1452900" cy="0"/>
          </a:xfrm>
          <a:prstGeom prst="straightConnector1">
            <a:avLst/>
          </a:prstGeom>
          <a:noFill/>
          <a:ln cap="flat" cmpd="sng" w="19050">
            <a:solidFill>
              <a:schemeClr val="accent2"/>
            </a:solidFill>
            <a:prstDash val="solid"/>
            <a:round/>
            <a:headEnd len="med" w="med" type="oval"/>
            <a:tailEnd len="med" w="med" type="oval"/>
          </a:ln>
        </p:spPr>
      </p:cxnSp>
      <p:cxnSp>
        <p:nvCxnSpPr>
          <p:cNvPr id="850" name="Google Shape;850;p30"/>
          <p:cNvCxnSpPr/>
          <p:nvPr/>
        </p:nvCxnSpPr>
        <p:spPr>
          <a:xfrm>
            <a:off x="2389700" y="3905463"/>
            <a:ext cx="1452900" cy="0"/>
          </a:xfrm>
          <a:prstGeom prst="straightConnector1">
            <a:avLst/>
          </a:prstGeom>
          <a:noFill/>
          <a:ln cap="flat" cmpd="sng" w="19050">
            <a:solidFill>
              <a:schemeClr val="accent3"/>
            </a:solidFill>
            <a:prstDash val="solid"/>
            <a:round/>
            <a:headEnd len="med" w="med" type="oval"/>
            <a:tailEnd len="med" w="med" type="oval"/>
          </a:ln>
        </p:spPr>
      </p:cxnSp>
      <p:cxnSp>
        <p:nvCxnSpPr>
          <p:cNvPr id="851" name="Google Shape;851;p30"/>
          <p:cNvCxnSpPr/>
          <p:nvPr/>
        </p:nvCxnSpPr>
        <p:spPr>
          <a:xfrm>
            <a:off x="2384466" y="1644263"/>
            <a:ext cx="1452900" cy="0"/>
          </a:xfrm>
          <a:prstGeom prst="straightConnector1">
            <a:avLst/>
          </a:prstGeom>
          <a:noFill/>
          <a:ln cap="flat" cmpd="sng" w="19050">
            <a:solidFill>
              <a:schemeClr val="accent1"/>
            </a:solidFill>
            <a:prstDash val="solid"/>
            <a:round/>
            <a:headEnd len="med" w="med" type="oval"/>
            <a:tailEnd len="med" w="med" type="oval"/>
          </a:ln>
        </p:spPr>
      </p:cxnSp>
      <p:grpSp>
        <p:nvGrpSpPr>
          <p:cNvPr id="852" name="Google Shape;852;p30"/>
          <p:cNvGrpSpPr/>
          <p:nvPr/>
        </p:nvGrpSpPr>
        <p:grpSpPr>
          <a:xfrm>
            <a:off x="4156552" y="1472664"/>
            <a:ext cx="420796" cy="421914"/>
            <a:chOff x="-1333200" y="2770450"/>
            <a:chExt cx="291450" cy="292225"/>
          </a:xfrm>
        </p:grpSpPr>
        <p:sp>
          <p:nvSpPr>
            <p:cNvPr id="853" name="Google Shape;853;p30"/>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0"/>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5" name="Google Shape;855;p30"/>
          <p:cNvSpPr/>
          <p:nvPr/>
        </p:nvSpPr>
        <p:spPr>
          <a:xfrm>
            <a:off x="4168821" y="3703092"/>
            <a:ext cx="406871" cy="404753"/>
          </a:xfrm>
          <a:custGeom>
            <a:rect b="b" l="l" r="r" t="t"/>
            <a:pathLst>
              <a:path extrusionOk="0" h="11847" w="11909">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0"/>
          <p:cNvSpPr/>
          <p:nvPr/>
        </p:nvSpPr>
        <p:spPr>
          <a:xfrm>
            <a:off x="4167174" y="2576961"/>
            <a:ext cx="410151" cy="403659"/>
          </a:xfrm>
          <a:custGeom>
            <a:rect b="b" l="l" r="r" t="t"/>
            <a:pathLst>
              <a:path extrusionOk="0" h="11815" w="12005">
                <a:moveTo>
                  <a:pt x="6003" y="693"/>
                </a:moveTo>
                <a:cubicBezTo>
                  <a:pt x="6089" y="693"/>
                  <a:pt x="6176" y="725"/>
                  <a:pt x="6239" y="788"/>
                </a:cubicBezTo>
                <a:lnTo>
                  <a:pt x="8444" y="2993"/>
                </a:lnTo>
                <a:lnTo>
                  <a:pt x="7972" y="3466"/>
                </a:lnTo>
                <a:lnTo>
                  <a:pt x="7751" y="3214"/>
                </a:lnTo>
                <a:cubicBezTo>
                  <a:pt x="7562" y="3025"/>
                  <a:pt x="7279" y="2899"/>
                  <a:pt x="6995" y="2899"/>
                </a:cubicBezTo>
                <a:cubicBezTo>
                  <a:pt x="6711" y="2899"/>
                  <a:pt x="6459" y="3025"/>
                  <a:pt x="6239" y="3214"/>
                </a:cubicBezTo>
                <a:cubicBezTo>
                  <a:pt x="5861" y="3623"/>
                  <a:pt x="5861" y="4285"/>
                  <a:pt x="6239" y="4663"/>
                </a:cubicBezTo>
                <a:lnTo>
                  <a:pt x="6491" y="4915"/>
                </a:lnTo>
                <a:lnTo>
                  <a:pt x="6018" y="5388"/>
                </a:lnTo>
                <a:lnTo>
                  <a:pt x="5262" y="4631"/>
                </a:lnTo>
                <a:cubicBezTo>
                  <a:pt x="5199" y="4568"/>
                  <a:pt x="5113" y="4537"/>
                  <a:pt x="5026" y="4537"/>
                </a:cubicBezTo>
                <a:cubicBezTo>
                  <a:pt x="4939" y="4537"/>
                  <a:pt x="4853" y="4568"/>
                  <a:pt x="4790" y="4631"/>
                </a:cubicBezTo>
                <a:lnTo>
                  <a:pt x="4317" y="5104"/>
                </a:lnTo>
                <a:cubicBezTo>
                  <a:pt x="4254" y="5167"/>
                  <a:pt x="4167" y="5198"/>
                  <a:pt x="4081" y="5198"/>
                </a:cubicBezTo>
                <a:cubicBezTo>
                  <a:pt x="3994" y="5198"/>
                  <a:pt x="3907" y="5167"/>
                  <a:pt x="3844" y="5104"/>
                </a:cubicBezTo>
                <a:cubicBezTo>
                  <a:pt x="3718" y="4978"/>
                  <a:pt x="3718" y="4757"/>
                  <a:pt x="3844" y="4631"/>
                </a:cubicBezTo>
                <a:lnTo>
                  <a:pt x="4317" y="4159"/>
                </a:lnTo>
                <a:cubicBezTo>
                  <a:pt x="4443" y="4033"/>
                  <a:pt x="4443" y="3812"/>
                  <a:pt x="4317" y="3686"/>
                </a:cubicBezTo>
                <a:lnTo>
                  <a:pt x="3624" y="2993"/>
                </a:lnTo>
                <a:lnTo>
                  <a:pt x="5766" y="788"/>
                </a:lnTo>
                <a:cubicBezTo>
                  <a:pt x="5829" y="725"/>
                  <a:pt x="5916" y="693"/>
                  <a:pt x="6003" y="693"/>
                </a:cubicBezTo>
                <a:close/>
                <a:moveTo>
                  <a:pt x="3088" y="3466"/>
                </a:moveTo>
                <a:lnTo>
                  <a:pt x="3561" y="3938"/>
                </a:lnTo>
                <a:lnTo>
                  <a:pt x="3340" y="4159"/>
                </a:lnTo>
                <a:cubicBezTo>
                  <a:pt x="2931" y="4568"/>
                  <a:pt x="2931" y="5230"/>
                  <a:pt x="3340" y="5608"/>
                </a:cubicBezTo>
                <a:cubicBezTo>
                  <a:pt x="3529" y="5813"/>
                  <a:pt x="3797" y="5915"/>
                  <a:pt x="4065" y="5915"/>
                </a:cubicBezTo>
                <a:cubicBezTo>
                  <a:pt x="4333" y="5915"/>
                  <a:pt x="4601" y="5813"/>
                  <a:pt x="4790" y="5608"/>
                </a:cubicBezTo>
                <a:lnTo>
                  <a:pt x="5042" y="5388"/>
                </a:lnTo>
                <a:lnTo>
                  <a:pt x="5514" y="5860"/>
                </a:lnTo>
                <a:lnTo>
                  <a:pt x="4758" y="6616"/>
                </a:lnTo>
                <a:cubicBezTo>
                  <a:pt x="4632" y="6711"/>
                  <a:pt x="4632" y="6963"/>
                  <a:pt x="4758" y="7089"/>
                </a:cubicBezTo>
                <a:lnTo>
                  <a:pt x="5231" y="7561"/>
                </a:lnTo>
                <a:cubicBezTo>
                  <a:pt x="5357" y="7656"/>
                  <a:pt x="5357" y="7908"/>
                  <a:pt x="5231" y="8002"/>
                </a:cubicBezTo>
                <a:cubicBezTo>
                  <a:pt x="5168" y="8065"/>
                  <a:pt x="5081" y="8097"/>
                  <a:pt x="4994" y="8097"/>
                </a:cubicBezTo>
                <a:cubicBezTo>
                  <a:pt x="4908" y="8097"/>
                  <a:pt x="4821" y="8065"/>
                  <a:pt x="4758" y="8002"/>
                </a:cubicBezTo>
                <a:lnTo>
                  <a:pt x="4286" y="7561"/>
                </a:lnTo>
                <a:cubicBezTo>
                  <a:pt x="4223" y="7498"/>
                  <a:pt x="4136" y="7467"/>
                  <a:pt x="4049" y="7467"/>
                </a:cubicBezTo>
                <a:cubicBezTo>
                  <a:pt x="3963" y="7467"/>
                  <a:pt x="3876" y="7498"/>
                  <a:pt x="3813" y="7561"/>
                </a:cubicBezTo>
                <a:lnTo>
                  <a:pt x="3088" y="8254"/>
                </a:lnTo>
                <a:lnTo>
                  <a:pt x="883" y="6049"/>
                </a:lnTo>
                <a:cubicBezTo>
                  <a:pt x="789" y="6018"/>
                  <a:pt x="789" y="5829"/>
                  <a:pt x="883" y="5671"/>
                </a:cubicBezTo>
                <a:lnTo>
                  <a:pt x="3088" y="3466"/>
                </a:lnTo>
                <a:close/>
                <a:moveTo>
                  <a:pt x="8917" y="3529"/>
                </a:moveTo>
                <a:lnTo>
                  <a:pt x="11122" y="5671"/>
                </a:lnTo>
                <a:cubicBezTo>
                  <a:pt x="11248" y="5766"/>
                  <a:pt x="11248" y="6018"/>
                  <a:pt x="11122" y="6144"/>
                </a:cubicBezTo>
                <a:lnTo>
                  <a:pt x="8917" y="8349"/>
                </a:lnTo>
                <a:lnTo>
                  <a:pt x="8444" y="7876"/>
                </a:lnTo>
                <a:lnTo>
                  <a:pt x="8696" y="7624"/>
                </a:lnTo>
                <a:cubicBezTo>
                  <a:pt x="9074" y="7246"/>
                  <a:pt x="9074" y="6553"/>
                  <a:pt x="8696" y="6175"/>
                </a:cubicBezTo>
                <a:cubicBezTo>
                  <a:pt x="8491" y="5970"/>
                  <a:pt x="8224" y="5868"/>
                  <a:pt x="7956" y="5868"/>
                </a:cubicBezTo>
                <a:cubicBezTo>
                  <a:pt x="7688" y="5868"/>
                  <a:pt x="7420" y="5970"/>
                  <a:pt x="7216" y="6175"/>
                </a:cubicBezTo>
                <a:lnTo>
                  <a:pt x="6995" y="6396"/>
                </a:lnTo>
                <a:lnTo>
                  <a:pt x="6522" y="5923"/>
                </a:lnTo>
                <a:lnTo>
                  <a:pt x="7279" y="5198"/>
                </a:lnTo>
                <a:cubicBezTo>
                  <a:pt x="7373" y="5072"/>
                  <a:pt x="7373" y="4820"/>
                  <a:pt x="7279" y="4726"/>
                </a:cubicBezTo>
                <a:lnTo>
                  <a:pt x="6806" y="4222"/>
                </a:lnTo>
                <a:cubicBezTo>
                  <a:pt x="6680" y="4127"/>
                  <a:pt x="6680" y="3875"/>
                  <a:pt x="6806" y="3749"/>
                </a:cubicBezTo>
                <a:cubicBezTo>
                  <a:pt x="6869" y="3686"/>
                  <a:pt x="6963" y="3655"/>
                  <a:pt x="7026" y="3655"/>
                </a:cubicBezTo>
                <a:cubicBezTo>
                  <a:pt x="7121" y="3655"/>
                  <a:pt x="7216" y="3686"/>
                  <a:pt x="7279" y="3749"/>
                </a:cubicBezTo>
                <a:lnTo>
                  <a:pt x="7751" y="4222"/>
                </a:lnTo>
                <a:cubicBezTo>
                  <a:pt x="7798" y="4285"/>
                  <a:pt x="7885" y="4316"/>
                  <a:pt x="7976" y="4316"/>
                </a:cubicBezTo>
                <a:cubicBezTo>
                  <a:pt x="8066" y="4316"/>
                  <a:pt x="8161" y="4285"/>
                  <a:pt x="8224" y="4222"/>
                </a:cubicBezTo>
                <a:lnTo>
                  <a:pt x="8917" y="3529"/>
                </a:lnTo>
                <a:close/>
                <a:moveTo>
                  <a:pt x="5987" y="6396"/>
                </a:moveTo>
                <a:lnTo>
                  <a:pt x="6711" y="7152"/>
                </a:lnTo>
                <a:cubicBezTo>
                  <a:pt x="6774" y="7215"/>
                  <a:pt x="6869" y="7246"/>
                  <a:pt x="6960" y="7246"/>
                </a:cubicBezTo>
                <a:cubicBezTo>
                  <a:pt x="7050" y="7246"/>
                  <a:pt x="7137" y="7215"/>
                  <a:pt x="7184" y="7152"/>
                </a:cubicBezTo>
                <a:lnTo>
                  <a:pt x="7657" y="6679"/>
                </a:lnTo>
                <a:cubicBezTo>
                  <a:pt x="7720" y="6616"/>
                  <a:pt x="7814" y="6585"/>
                  <a:pt x="7905" y="6585"/>
                </a:cubicBezTo>
                <a:cubicBezTo>
                  <a:pt x="7995" y="6585"/>
                  <a:pt x="8082" y="6616"/>
                  <a:pt x="8129" y="6679"/>
                </a:cubicBezTo>
                <a:cubicBezTo>
                  <a:pt x="8255" y="6805"/>
                  <a:pt x="8255" y="7026"/>
                  <a:pt x="8129" y="7152"/>
                </a:cubicBezTo>
                <a:lnTo>
                  <a:pt x="7657" y="7624"/>
                </a:lnTo>
                <a:cubicBezTo>
                  <a:pt x="7562" y="7750"/>
                  <a:pt x="7562" y="7971"/>
                  <a:pt x="7657" y="8097"/>
                </a:cubicBezTo>
                <a:lnTo>
                  <a:pt x="8381" y="8822"/>
                </a:lnTo>
                <a:lnTo>
                  <a:pt x="6239" y="11027"/>
                </a:lnTo>
                <a:cubicBezTo>
                  <a:pt x="6192" y="11074"/>
                  <a:pt x="6105" y="11098"/>
                  <a:pt x="6014" y="11098"/>
                </a:cubicBezTo>
                <a:cubicBezTo>
                  <a:pt x="5924" y="11098"/>
                  <a:pt x="5829" y="11074"/>
                  <a:pt x="5766" y="11027"/>
                </a:cubicBezTo>
                <a:lnTo>
                  <a:pt x="3561" y="8822"/>
                </a:lnTo>
                <a:lnTo>
                  <a:pt x="4034" y="8349"/>
                </a:lnTo>
                <a:lnTo>
                  <a:pt x="4286" y="8570"/>
                </a:lnTo>
                <a:cubicBezTo>
                  <a:pt x="4475" y="8774"/>
                  <a:pt x="4742" y="8877"/>
                  <a:pt x="5010" y="8877"/>
                </a:cubicBezTo>
                <a:cubicBezTo>
                  <a:pt x="5278" y="8877"/>
                  <a:pt x="5546" y="8774"/>
                  <a:pt x="5735" y="8570"/>
                </a:cubicBezTo>
                <a:cubicBezTo>
                  <a:pt x="6144" y="8191"/>
                  <a:pt x="6144" y="7498"/>
                  <a:pt x="5735" y="7120"/>
                </a:cubicBezTo>
                <a:lnTo>
                  <a:pt x="5514" y="6868"/>
                </a:lnTo>
                <a:lnTo>
                  <a:pt x="5987" y="6396"/>
                </a:lnTo>
                <a:close/>
                <a:moveTo>
                  <a:pt x="5999" y="0"/>
                </a:moveTo>
                <a:cubicBezTo>
                  <a:pt x="5735" y="0"/>
                  <a:pt x="5467" y="95"/>
                  <a:pt x="5262" y="284"/>
                </a:cubicBezTo>
                <a:lnTo>
                  <a:pt x="379" y="5167"/>
                </a:lnTo>
                <a:cubicBezTo>
                  <a:pt x="1" y="5577"/>
                  <a:pt x="1" y="6238"/>
                  <a:pt x="379" y="6648"/>
                </a:cubicBezTo>
                <a:lnTo>
                  <a:pt x="5262" y="11531"/>
                </a:lnTo>
                <a:cubicBezTo>
                  <a:pt x="5467" y="11720"/>
                  <a:pt x="5735" y="11814"/>
                  <a:pt x="5999" y="11814"/>
                </a:cubicBezTo>
                <a:cubicBezTo>
                  <a:pt x="6262" y="11814"/>
                  <a:pt x="6522" y="11720"/>
                  <a:pt x="6711" y="11531"/>
                </a:cubicBezTo>
                <a:lnTo>
                  <a:pt x="11595" y="6648"/>
                </a:lnTo>
                <a:cubicBezTo>
                  <a:pt x="12004" y="6238"/>
                  <a:pt x="12004" y="5577"/>
                  <a:pt x="11595" y="5167"/>
                </a:cubicBezTo>
                <a:lnTo>
                  <a:pt x="6711" y="284"/>
                </a:lnTo>
                <a:cubicBezTo>
                  <a:pt x="6522" y="95"/>
                  <a:pt x="6262" y="0"/>
                  <a:pt x="59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0"/>
          <p:cNvSpPr txBox="1"/>
          <p:nvPr>
            <p:ph type="title"/>
          </p:nvPr>
        </p:nvSpPr>
        <p:spPr>
          <a:xfrm>
            <a:off x="8574900" y="4568875"/>
            <a:ext cx="5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#4</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61" name="Shape 861"/>
        <p:cNvGrpSpPr/>
        <p:nvPr/>
      </p:nvGrpSpPr>
      <p:grpSpPr>
        <a:xfrm>
          <a:off x="0" y="0"/>
          <a:ext cx="0" cy="0"/>
          <a:chOff x="0" y="0"/>
          <a:chExt cx="0" cy="0"/>
        </a:xfrm>
      </p:grpSpPr>
      <p:sp>
        <p:nvSpPr>
          <p:cNvPr id="862" name="Google Shape;862;p3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PORQUÉ ES IMPORTANTE?</a:t>
            </a:r>
            <a:endParaRPr/>
          </a:p>
          <a:p>
            <a:pPr indent="0" lvl="0" marL="0" rtl="0" algn="l">
              <a:spcBef>
                <a:spcPts val="0"/>
              </a:spcBef>
              <a:spcAft>
                <a:spcPts val="0"/>
              </a:spcAft>
              <a:buNone/>
            </a:pPr>
            <a:r>
              <a:t/>
            </a:r>
            <a:endParaRPr/>
          </a:p>
        </p:txBody>
      </p:sp>
      <p:sp>
        <p:nvSpPr>
          <p:cNvPr id="863" name="Google Shape;863;p31"/>
          <p:cNvSpPr txBox="1"/>
          <p:nvPr>
            <p:ph idx="1" type="body"/>
          </p:nvPr>
        </p:nvSpPr>
        <p:spPr>
          <a:xfrm>
            <a:off x="720000" y="1104850"/>
            <a:ext cx="7890600" cy="31434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lang="en" sz="1500"/>
              <a:t>Mejoras en las posibilidades de mantenimiento. Debido a que cada capa es independiente de la otra los cambios o actualizaciones pueden ser realizados sin afectar la aplicación como un todo.</a:t>
            </a:r>
            <a:endParaRPr sz="1500"/>
          </a:p>
        </p:txBody>
      </p:sp>
      <p:sp>
        <p:nvSpPr>
          <p:cNvPr id="864" name="Google Shape;864;p31"/>
          <p:cNvSpPr txBox="1"/>
          <p:nvPr>
            <p:ph type="title"/>
          </p:nvPr>
        </p:nvSpPr>
        <p:spPr>
          <a:xfrm>
            <a:off x="8574900" y="4568875"/>
            <a:ext cx="5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#5</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68" name="Shape 868"/>
        <p:cNvGrpSpPr/>
        <p:nvPr/>
      </p:nvGrpSpPr>
      <p:grpSpPr>
        <a:xfrm>
          <a:off x="0" y="0"/>
          <a:ext cx="0" cy="0"/>
          <a:chOff x="0" y="0"/>
          <a:chExt cx="0" cy="0"/>
        </a:xfrm>
      </p:grpSpPr>
      <p:sp>
        <p:nvSpPr>
          <p:cNvPr id="869" name="Google Shape;869;p3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DIAGRAMA</a:t>
            </a:r>
            <a:endParaRPr/>
          </a:p>
        </p:txBody>
      </p:sp>
      <p:sp>
        <p:nvSpPr>
          <p:cNvPr id="870" name="Google Shape;870;p32"/>
          <p:cNvSpPr txBox="1"/>
          <p:nvPr>
            <p:ph type="title"/>
          </p:nvPr>
        </p:nvSpPr>
        <p:spPr>
          <a:xfrm>
            <a:off x="8574900" y="4568875"/>
            <a:ext cx="5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#6</a:t>
            </a:r>
            <a:endParaRPr b="1"/>
          </a:p>
        </p:txBody>
      </p:sp>
      <p:pic>
        <p:nvPicPr>
          <p:cNvPr id="871" name="Google Shape;871;p32"/>
          <p:cNvPicPr preferRelativeResize="0"/>
          <p:nvPr/>
        </p:nvPicPr>
        <p:blipFill>
          <a:blip r:embed="rId3">
            <a:alphaModFix/>
          </a:blip>
          <a:stretch>
            <a:fillRect/>
          </a:stretch>
        </p:blipFill>
        <p:spPr>
          <a:xfrm>
            <a:off x="752150" y="1223375"/>
            <a:ext cx="7639699" cy="34805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75" name="Shape 875"/>
        <p:cNvGrpSpPr/>
        <p:nvPr/>
      </p:nvGrpSpPr>
      <p:grpSpPr>
        <a:xfrm>
          <a:off x="0" y="0"/>
          <a:ext cx="0" cy="0"/>
          <a:chOff x="0" y="0"/>
          <a:chExt cx="0" cy="0"/>
        </a:xfrm>
      </p:grpSpPr>
      <p:sp>
        <p:nvSpPr>
          <p:cNvPr id="876" name="Google Shape;876;p3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CONCLUSIÓN</a:t>
            </a:r>
            <a:endParaRPr/>
          </a:p>
        </p:txBody>
      </p:sp>
      <p:sp>
        <p:nvSpPr>
          <p:cNvPr id="877" name="Google Shape;877;p33"/>
          <p:cNvSpPr txBox="1"/>
          <p:nvPr>
            <p:ph type="title"/>
          </p:nvPr>
        </p:nvSpPr>
        <p:spPr>
          <a:xfrm>
            <a:off x="8574900" y="4568875"/>
            <a:ext cx="5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#7</a:t>
            </a:r>
            <a:endParaRPr b="1"/>
          </a:p>
        </p:txBody>
      </p:sp>
      <p:sp>
        <p:nvSpPr>
          <p:cNvPr id="878" name="Google Shape;878;p33"/>
          <p:cNvSpPr txBox="1"/>
          <p:nvPr>
            <p:ph idx="4294967295" type="body"/>
          </p:nvPr>
        </p:nvSpPr>
        <p:spPr>
          <a:xfrm>
            <a:off x="720000" y="1104850"/>
            <a:ext cx="7890600" cy="31434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lang="en"/>
              <a:t>La arquitectura en</a:t>
            </a:r>
            <a:r>
              <a:rPr lang="en"/>
              <a:t> n-capas hace más fácil el desarrollo de aplicaciones en la web, permite que cada componente pueda ser desarrollado en un distinto lenguaje el cual le hace independiente de cada uno, esto otorga una fácil administración ya sea en seguridad, en mantenimiento y eficiencia, siendo una arquitectura donde una aplicación puede mejorar su desempeño.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