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eabbc1b88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eabbc1b88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abbc1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abbc1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0" name="Google Shape;50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2" name="Google Shape;7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6" name="Google Shape;8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4294967295" type="title"/>
          </p:nvPr>
        </p:nvSpPr>
        <p:spPr>
          <a:xfrm>
            <a:off x="3415750" y="533275"/>
            <a:ext cx="4212000" cy="1698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4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Estructura Cliente-Servidor</a:t>
            </a:r>
            <a:endParaRPr b="1" sz="4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625" y="2914125"/>
            <a:ext cx="2273175" cy="18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>
            <p:ph idx="4294967295" type="title"/>
          </p:nvPr>
        </p:nvSpPr>
        <p:spPr>
          <a:xfrm>
            <a:off x="5039975" y="2492125"/>
            <a:ext cx="6889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100"/>
              <a:t>Team #3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100">
                <a:solidFill>
                  <a:srgbClr val="93C47D"/>
                </a:solidFill>
              </a:rPr>
              <a:t>Sebastian Cazares</a:t>
            </a:r>
            <a:endParaRPr sz="21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100">
                <a:solidFill>
                  <a:srgbClr val="93C47D"/>
                </a:solidFill>
              </a:rPr>
              <a:t>Sanchez Gutierrez Isaac</a:t>
            </a:r>
            <a:endParaRPr sz="21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100">
                <a:solidFill>
                  <a:srgbClr val="93C47D"/>
                </a:solidFill>
              </a:rPr>
              <a:t>Soto Gracia Axel Ricardo</a:t>
            </a:r>
            <a:endParaRPr sz="21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>
              <a:solidFill>
                <a:srgbClr val="93C47D"/>
              </a:solidFill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450" y="1003075"/>
            <a:ext cx="1816475" cy="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4275" y="930325"/>
            <a:ext cx="45870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000"/>
              <a:t>La arquitectura cliente-servidor es un modelo de diseño de software en el que las tareas se reparten entre los proveedores de recursos o servicios, llamados servidores, y los demandantes, llamados clientes.</a:t>
            </a:r>
            <a:endParaRPr sz="2000"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267325" y="565300"/>
            <a:ext cx="4932000" cy="724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Descripción</a:t>
            </a:r>
            <a:r>
              <a:rPr b="1" lang="es" sz="3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General</a:t>
            </a:r>
            <a:endParaRPr b="1" sz="37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850" y="778227"/>
            <a:ext cx="2892625" cy="19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9225" y="3123575"/>
            <a:ext cx="3393626" cy="1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4250" y="13111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El Cliente y el Servidor pueden actuar como una sola entidad y también pueden actuar como entidades separadas.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Las funciones de Cliente y Servidor pueden estar en plataformas separadas, o en la misma plataforma.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Cada plataforma puede ser escalable independientemente.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La interrelación entre el hardware y el software está basada en una infraestructura poderosa.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Su representación típica es un centro de trabajo (PC), en donde el usuario dispone de sus propias aplicaciones de oficina</a:t>
            </a:r>
            <a:endParaRPr sz="1300"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940" y="2939420"/>
            <a:ext cx="3288175" cy="166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7213" y="372200"/>
            <a:ext cx="3063646" cy="2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type="title"/>
          </p:nvPr>
        </p:nvSpPr>
        <p:spPr>
          <a:xfrm>
            <a:off x="773600" y="586675"/>
            <a:ext cx="3288300" cy="724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b="1" sz="37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217950" y="1247000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Cliente: Programa ejecutable que participa activamente en el establecimiento de las conexiones.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Servidor: Es un programa que ofrece un servicio que se puede obtener en una red. Acepta la petición desde la red, realiza el servicio y devuelve el resultado al solicitante.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Los servidores: pueden ejecutar tareas sencillas o complejas.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Los servidores por lo general tienen dos partes: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Programa o proceso que es responsable de aceptar nuevas peticiones: Maestro o Padre.</a:t>
            </a:r>
            <a:endParaRPr sz="1300"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sz="1300"/>
              <a:t>Programas o procesos que deben manejar las peticiones individuales: Esclavos o Hijos.</a:t>
            </a:r>
            <a:endParaRPr sz="1300"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690" y="3046370"/>
            <a:ext cx="3288175" cy="166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962" y="361500"/>
            <a:ext cx="3063646" cy="2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>
            <p:ph type="title"/>
          </p:nvPr>
        </p:nvSpPr>
        <p:spPr>
          <a:xfrm>
            <a:off x="936000" y="197700"/>
            <a:ext cx="3150900" cy="921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480950" y="323075"/>
            <a:ext cx="3301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Ejemplos</a:t>
            </a:r>
            <a:endParaRPr/>
          </a:p>
        </p:txBody>
      </p:sp>
      <p:pic>
        <p:nvPicPr>
          <p:cNvPr descr="Representación esquemática de la estructura de la red con un file server" id="167" name="Google Shape;167;p17" title="Representación esquemática de la estructura de la red con un file server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25" y="787163"/>
            <a:ext cx="3470952" cy="195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 es un Servidor y Tipos de Servidores" id="168" name="Google Shape;1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188" y="645875"/>
            <a:ext cx="2653000" cy="242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o de programación asíncrona para Web transaccionales en un ..." id="169" name="Google Shape;16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5263" y="3250913"/>
            <a:ext cx="2808825" cy="165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dor web - Páginas web" id="170" name="Google Shape;17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577" y="2880875"/>
            <a:ext cx="3522195" cy="2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431200" y="1700725"/>
            <a:ext cx="458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Centralización del control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Escalabilidad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Fácil mantenimiento.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Existen tecnologías suficientemente desarrolladas.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Se dificulta el rastreo y/o hackeo de los usuarios.</a:t>
            </a:r>
            <a:endParaRPr sz="2100"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505375" y="586675"/>
            <a:ext cx="4163100" cy="724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Ventajas/Beneficios</a:t>
            </a:r>
            <a:endParaRPr b="1" sz="37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1275" y="117100"/>
            <a:ext cx="2454651" cy="245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4425" y="2933676"/>
            <a:ext cx="3428349" cy="205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178925" y="1397775"/>
            <a:ext cx="2957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1.- La gran cantidad de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que viaja a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través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los clientes sobre congestiona el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tráfico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le que significa bajo rendimiento.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068650" y="279650"/>
            <a:ext cx="7446300" cy="5793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82C7A5"/>
                </a:solidFill>
                <a:latin typeface="Oswald"/>
                <a:ea typeface="Oswald"/>
                <a:cs typeface="Oswald"/>
                <a:sym typeface="Oswald"/>
              </a:rPr>
              <a:t>DESVENTAJAS DE LA ARQUITECTURA</a:t>
            </a:r>
            <a:endParaRPr b="1" sz="3000">
              <a:solidFill>
                <a:srgbClr val="82C7A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5" y="2489475"/>
            <a:ext cx="2957100" cy="1478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3184475" y="1397775"/>
            <a:ext cx="2957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2.- Debido a su bajo rendimiento, esta estructura tiene un bajo espectro de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aplicación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limitándose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 la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construcción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sistemas no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críticos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800" y="2489475"/>
            <a:ext cx="2796450" cy="14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6141575" y="1397775"/>
            <a:ext cx="2957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3.- Tanto la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instalación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como el mantenimiento son mayores debido al perfil altamente 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técnico</a:t>
            </a: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del lado del servidor.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5">
            <a:alphaModFix/>
          </a:blip>
          <a:srcRect b="0" l="0" r="0" t="14937"/>
          <a:stretch/>
        </p:blipFill>
        <p:spPr>
          <a:xfrm>
            <a:off x="6231150" y="2489475"/>
            <a:ext cx="2777950" cy="14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20724">
            <a:off x="6230425" y="3017675"/>
            <a:ext cx="909949" cy="90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56277">
            <a:off x="8141175" y="3083875"/>
            <a:ext cx="777550" cy="7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404134">
            <a:off x="2830806" y="3674780"/>
            <a:ext cx="1009890" cy="100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404134">
            <a:off x="5799944" y="3674780"/>
            <a:ext cx="1009890" cy="100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090725" y="393750"/>
            <a:ext cx="6448200" cy="597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Por </a:t>
            </a:r>
            <a:r>
              <a:rPr b="1" lang="es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qué</a:t>
            </a:r>
            <a:r>
              <a:rPr b="1" lang="es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es importante esta estructura?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641600" y="1372625"/>
            <a:ext cx="45612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●"/>
            </a:pPr>
            <a:r>
              <a:rPr lang="es" sz="17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La principal </a:t>
            </a:r>
            <a:r>
              <a:rPr b="1" lang="es" sz="17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importancia de</a:t>
            </a:r>
            <a:r>
              <a:rPr lang="es" sz="17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este modelo es que permite conectar a varios </a:t>
            </a:r>
            <a:r>
              <a:rPr b="1" lang="es" sz="17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lang="es" sz="17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a los servicios que provee un </a:t>
            </a:r>
            <a:r>
              <a:rPr b="1" lang="es" sz="17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servidor.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descr="Estructura y arquitecura de software"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100" y="2571750"/>
            <a:ext cx="4025975" cy="17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Cliente-Servidor se refiere a un modo de comunicación entre varias computadoras en una red que distingue uno o más clientes en el servidor: cada software de cliente puede enviar solicitudes a un servidor. Un servidor puede estar especializado en aplicaciones de servidor, archivos, terminales o correo electrónico.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790550" y="377200"/>
            <a:ext cx="5562900" cy="617400"/>
          </a:xfrm>
          <a:prstGeom prst="rect">
            <a:avLst/>
          </a:prstGeom>
          <a:solidFill>
            <a:srgbClr val="1155CC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s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CONCLUSIÓN</a:t>
            </a:r>
            <a:endParaRPr b="1"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700" y="2699825"/>
            <a:ext cx="33337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025" y="2699825"/>
            <a:ext cx="3167862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