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262" r:id="rId4"/>
    <p:sldId id="263" r:id="rId5"/>
    <p:sldId id="264" r:id="rId6"/>
    <p:sldId id="269" r:id="rId7"/>
    <p:sldId id="268" r:id="rId8"/>
    <p:sldId id="267" r:id="rId9"/>
    <p:sldId id="266" r:id="rId10"/>
    <p:sldId id="265" r:id="rId11"/>
    <p:sldId id="260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20/01/2022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20/01/2022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20/01/2022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20/01/2022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20/01/2022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20/01/2022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20/01/2022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20/01/2022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20/01/2022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20/01/2022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20/01/2022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20/01/2022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20/01/2022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20/01/2022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Microservicios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895244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Erick Oswaldo Sandoval Villa</a:t>
            </a:r>
          </a:p>
          <a:p>
            <a:pPr rtl="0"/>
            <a:r>
              <a:rPr lang="es-ES" dirty="0">
                <a:solidFill>
                  <a:srgbClr val="7CEBFF"/>
                </a:solidFill>
              </a:rPr>
              <a:t>Adrián Gerardo Alcaraz Espinoza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7F8B1-ED11-43B4-B029-1A6ADA45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Retos y consejos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7C6BE0-443C-49B4-BB3D-FE028556D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/>
          <a:lstStyle/>
          <a:p>
            <a:r>
              <a:rPr lang="es-419" dirty="0"/>
              <a:t>Diseño</a:t>
            </a:r>
          </a:p>
          <a:p>
            <a:r>
              <a:rPr lang="es-419" dirty="0"/>
              <a:t>Pruebas</a:t>
            </a:r>
          </a:p>
          <a:p>
            <a:r>
              <a:rPr lang="es-419" dirty="0"/>
              <a:t>Control de versiones</a:t>
            </a:r>
          </a:p>
          <a:p>
            <a:r>
              <a:rPr lang="es-419" dirty="0"/>
              <a:t>Implementación</a:t>
            </a:r>
          </a:p>
          <a:p>
            <a:r>
              <a:rPr lang="es-419" dirty="0"/>
              <a:t>Registro y monitoreo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8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</a:t>
            </a:r>
            <a:br>
              <a:rPr lang="es-ES" dirty="0">
                <a:solidFill>
                  <a:srgbClr val="FFFFFF"/>
                </a:solidFill>
              </a:rPr>
            </a:br>
            <a:r>
              <a:rPr lang="es-ES" dirty="0">
                <a:solidFill>
                  <a:srgbClr val="FFFFFF"/>
                </a:solidFill>
              </a:rPr>
              <a:t>por la atención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C166F-DEB9-45C3-A802-9AD2AE42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son los microservicios?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A57B76-ADCB-4FDC-84A0-8DE862186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Un estilo de arquitectura y para programar software</a:t>
            </a:r>
          </a:p>
          <a:p>
            <a:r>
              <a:rPr lang="es-419" dirty="0"/>
              <a:t>Las aplicaciones se dividen en elementos pequeños</a:t>
            </a:r>
          </a:p>
          <a:p>
            <a:r>
              <a:rPr lang="es-419" dirty="0"/>
              <a:t>Elementos independientes enfocados a la misma tarea</a:t>
            </a:r>
          </a:p>
          <a:p>
            <a:r>
              <a:rPr lang="es-419" dirty="0"/>
              <a:t>Valora el nivel de detalle, sencilles y capacidad para compartir procesos similares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2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B0E4D-97EA-4AA2-A327-B6BFA7FD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¿Cuál es su historia?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5C35BA-250F-46B4-B576-F15BB07BB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Surgió después de la era de la web 2.0</a:t>
            </a:r>
          </a:p>
          <a:p>
            <a:r>
              <a:rPr lang="es-419" dirty="0"/>
              <a:t>Los departamentos de TI ya no dependían de Oracle IBM </a:t>
            </a:r>
            <a:r>
              <a:rPr lang="es-419"/>
              <a:t>o Microsoft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32620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97E3A-B1D6-4D87-A971-D9ED5651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¿Cuales son sus características?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1D2452-D7C7-432F-9350-A3EEDCDE8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En software: puede ser descompuesto</a:t>
            </a:r>
          </a:p>
          <a:p>
            <a:r>
              <a:rPr lang="es-419" dirty="0"/>
              <a:t>En su organización: Tienen en cuenta capacidades, necesidades y preferencias del cliente</a:t>
            </a:r>
          </a:p>
          <a:p>
            <a:r>
              <a:rPr lang="es-419" dirty="0"/>
              <a:t>En su arquitectura: Cada modulo independiente cuenta con su propia base de datos</a:t>
            </a:r>
          </a:p>
          <a:p>
            <a:r>
              <a:rPr lang="es-419" dirty="0"/>
              <a:t>En su sistema de aviso y actuación: Envía advertencias si hay algún fallo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6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F5EC7-557F-4D44-83D6-DA1EDB2F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Descripción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702249-126B-4699-965C-FEE25CE9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Una buena forma de imaginarse los microservicios es imaginar las capas de software en un servidor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3E9F6-842F-461A-9749-51DDEBCC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¿Cómo funcionan?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285E89-FA9D-465A-8A82-F1CD082B8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Se dividen en partes pequeñas y cada parte se concentra en una única tarea.</a:t>
            </a:r>
          </a:p>
          <a:p>
            <a:r>
              <a:rPr lang="es-419" dirty="0"/>
              <a:t>Funcionan independientemente el uno del otro a menos que estén conectados a modo de interacción mutua.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1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85AA5-2A7A-4B3B-B0D9-537D9377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Diferencias con la arquitectura monolítica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6139FF-B6FC-41AE-ABE8-BED7F9982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Monolítico: Modelo arcaico de los tiempos de IBM</a:t>
            </a:r>
          </a:p>
          <a:p>
            <a:r>
              <a:rPr lang="es-419" dirty="0"/>
              <a:t>Microservicios: Surgió a partir de las comunidades open </a:t>
            </a:r>
            <a:r>
              <a:rPr lang="es-419" dirty="0" err="1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6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FC063-81BB-40B2-B329-5F28AD32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Ventajas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09CF1F-46A7-4E30-8596-C15913D3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Escalabilidad</a:t>
            </a:r>
          </a:p>
          <a:p>
            <a:r>
              <a:rPr lang="es-419" dirty="0"/>
              <a:t>Implementación sencilla</a:t>
            </a:r>
          </a:p>
          <a:p>
            <a:r>
              <a:rPr lang="es-419" dirty="0"/>
              <a:t>Código reutilizable</a:t>
            </a:r>
          </a:p>
          <a:p>
            <a:r>
              <a:rPr lang="es-419" dirty="0"/>
              <a:t>Agilidad de cambios</a:t>
            </a:r>
          </a:p>
          <a:p>
            <a:r>
              <a:rPr lang="es-419" dirty="0"/>
              <a:t>Aplicación independiente</a:t>
            </a:r>
          </a:p>
          <a:p>
            <a:r>
              <a:rPr lang="es-419" dirty="0"/>
              <a:t>Menor riesgo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5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4CE0A-4D8C-476C-82A5-AEEA0A6C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Desventajas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FAD62F-DF19-4D43-891E-8BCB17269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Memoria</a:t>
            </a:r>
          </a:p>
          <a:p>
            <a:r>
              <a:rPr lang="es-419" dirty="0"/>
              <a:t>Tiempo para fragmentar</a:t>
            </a:r>
          </a:p>
          <a:p>
            <a:r>
              <a:rPr lang="es-419" dirty="0"/>
              <a:t>Dificultad para gestionar</a:t>
            </a:r>
          </a:p>
          <a:p>
            <a:r>
              <a:rPr lang="es-419" dirty="0"/>
              <a:t>Solucionar problemas de latencia</a:t>
            </a:r>
          </a:p>
          <a:p>
            <a:r>
              <a:rPr lang="es-419" dirty="0"/>
              <a:t>Testeos complicados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161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730493DC-5911-4636-A693-50D9F311C5D4}" vid="{C48B9032-91E5-4062-92EA-18F233085F2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260</TotalTime>
  <Words>255</Words>
  <Application>Microsoft Office PowerPoint</Application>
  <PresentationFormat>Panorámica</PresentationFormat>
  <Paragraphs>46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Dividendo</vt:lpstr>
      <vt:lpstr>Microservicios</vt:lpstr>
      <vt:lpstr>¿Qué son los microservicios?</vt:lpstr>
      <vt:lpstr>¿Cuál es su historia?</vt:lpstr>
      <vt:lpstr>¿Cuales son sus características?</vt:lpstr>
      <vt:lpstr>Descripción</vt:lpstr>
      <vt:lpstr>¿Cómo funcionan?</vt:lpstr>
      <vt:lpstr>Diferencias con la arquitectura monolítica</vt:lpstr>
      <vt:lpstr>Ventajas</vt:lpstr>
      <vt:lpstr>Desventajas</vt:lpstr>
      <vt:lpstr>Retos y consejos</vt:lpstr>
      <vt:lpstr>Gracias por la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tecnológico</dc:title>
  <dc:creator>Erick</dc:creator>
  <cp:lastModifiedBy>Erick</cp:lastModifiedBy>
  <cp:revision>20</cp:revision>
  <dcterms:created xsi:type="dcterms:W3CDTF">2022-01-20T09:24:31Z</dcterms:created>
  <dcterms:modified xsi:type="dcterms:W3CDTF">2022-01-21T00:01:32Z</dcterms:modified>
</cp:coreProperties>
</file>