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7048" y="402335"/>
            <a:ext cx="8791575" cy="1453897"/>
          </a:xfrm>
        </p:spPr>
        <p:txBody>
          <a:bodyPr>
            <a:normAutofit/>
          </a:bodyPr>
          <a:lstStyle/>
          <a:p>
            <a:r>
              <a:rPr lang="es-MX" dirty="0" smtClean="0"/>
              <a:t>Problema actuales de seguridad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75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92" y="1205343"/>
            <a:ext cx="9509760" cy="5280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49577" y="-82296"/>
            <a:ext cx="8739760" cy="1287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>La web y la tecnología ya no es la misma de 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74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8" y="356580"/>
            <a:ext cx="8077200" cy="52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3" y="1534173"/>
            <a:ext cx="3876675" cy="2162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44" y="1549982"/>
            <a:ext cx="3429055" cy="21463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048" y="4102970"/>
            <a:ext cx="2390775" cy="2257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121" y="3955334"/>
            <a:ext cx="2981325" cy="2552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305" y="3845973"/>
            <a:ext cx="2737485" cy="27714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1999" y="1506661"/>
            <a:ext cx="2786874" cy="2189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570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6276" y="1234503"/>
            <a:ext cx="9905999" cy="3541714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https://haveibeenpwned.com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n-US" dirty="0"/>
          </a:p>
          <a:p>
            <a:r>
              <a:rPr lang="es-MX" dirty="0"/>
              <a:t>https://informationisbeautiful.net/visualizations/worlds-biggest-data-breaches-hacks/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84" y="356580"/>
            <a:ext cx="8077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43078"/>
            <a:ext cx="11853232" cy="62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3717" y="0"/>
            <a:ext cx="9905998" cy="1478570"/>
          </a:xfrm>
        </p:spPr>
        <p:txBody>
          <a:bodyPr/>
          <a:lstStyle/>
          <a:p>
            <a:r>
              <a:rPr lang="en-US" dirty="0" smtClean="0"/>
              <a:t>Penetadrores web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6" y="1414082"/>
            <a:ext cx="11806184" cy="4925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0851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</TotalTime>
  <Words>27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Problema actuales de seguridad web</vt:lpstr>
      <vt:lpstr>Presentación de PowerPoint</vt:lpstr>
      <vt:lpstr>Presentación de PowerPoint</vt:lpstr>
      <vt:lpstr>Presentación de PowerPoint</vt:lpstr>
      <vt:lpstr>Presentación de PowerPoint</vt:lpstr>
      <vt:lpstr>Penetadrores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actuales de seguridad web</dc:title>
  <dc:creator>Cesar</dc:creator>
  <cp:lastModifiedBy>Cesar</cp:lastModifiedBy>
  <cp:revision>3</cp:revision>
  <dcterms:created xsi:type="dcterms:W3CDTF">2022-01-07T21:09:13Z</dcterms:created>
  <dcterms:modified xsi:type="dcterms:W3CDTF">2022-01-07T21:41:39Z</dcterms:modified>
</cp:coreProperties>
</file>