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5724C-44A5-4F66-8C19-D01FB3FBB7A9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7CA88B9-473A-4456-8DE8-42E81F7165EA}">
      <dgm:prSet phldrT="[Texto]" custT="1"/>
      <dgm:spPr/>
      <dgm:t>
        <a:bodyPr/>
        <a:lstStyle/>
        <a:p>
          <a:r>
            <a:rPr lang="es-ES" sz="2400" b="1" dirty="0" smtClean="0">
              <a:solidFill>
                <a:schemeClr val="tx1"/>
              </a:solidFill>
            </a:rPr>
            <a:t>Uses</a:t>
          </a:r>
          <a:endParaRPr lang="es-ES" sz="2400" b="1" dirty="0">
            <a:solidFill>
              <a:schemeClr val="tx1"/>
            </a:solidFill>
          </a:endParaRPr>
        </a:p>
      </dgm:t>
    </dgm:pt>
    <dgm:pt modelId="{202ED29E-6B4F-44DA-912C-68063D36A5FA}" type="parTrans" cxnId="{F856E591-83BF-412F-8672-45182E31F50A}">
      <dgm:prSet/>
      <dgm:spPr/>
      <dgm:t>
        <a:bodyPr/>
        <a:lstStyle/>
        <a:p>
          <a:endParaRPr lang="es-ES"/>
        </a:p>
      </dgm:t>
    </dgm:pt>
    <dgm:pt modelId="{F4649C90-72A4-4A96-BD7D-3085706E337A}" type="sibTrans" cxnId="{F856E591-83BF-412F-8672-45182E31F50A}">
      <dgm:prSet/>
      <dgm:spPr/>
      <dgm:t>
        <a:bodyPr/>
        <a:lstStyle/>
        <a:p>
          <a:endParaRPr lang="es-ES"/>
        </a:p>
      </dgm:t>
    </dgm:pt>
    <dgm:pt modelId="{93D9855E-D6A9-4177-810E-D53B6F6A2C47}">
      <dgm:prSet phldrT="[Texto]" custT="1"/>
      <dgm:spPr/>
      <dgm:t>
        <a:bodyPr/>
        <a:lstStyle/>
        <a:p>
          <a:r>
            <a:rPr lang="en-US" sz="2400" dirty="0" smtClean="0"/>
            <a:t>When do I use this tense?, To express what kind of actions?, etc.)</a:t>
          </a:r>
          <a:endParaRPr lang="es-ES" sz="2400" dirty="0"/>
        </a:p>
      </dgm:t>
    </dgm:pt>
    <dgm:pt modelId="{F255B7C0-303D-48A9-9FA1-A777FD18734B}" type="parTrans" cxnId="{2734BA23-D3D9-4412-BE4F-52E91F7146C9}">
      <dgm:prSet/>
      <dgm:spPr/>
      <dgm:t>
        <a:bodyPr/>
        <a:lstStyle/>
        <a:p>
          <a:endParaRPr lang="es-ES"/>
        </a:p>
      </dgm:t>
    </dgm:pt>
    <dgm:pt modelId="{D38D0E90-D2BF-42F1-B776-C7207E13BB58}" type="sibTrans" cxnId="{2734BA23-D3D9-4412-BE4F-52E91F7146C9}">
      <dgm:prSet/>
      <dgm:spPr/>
      <dgm:t>
        <a:bodyPr/>
        <a:lstStyle/>
        <a:p>
          <a:endParaRPr lang="es-ES"/>
        </a:p>
      </dgm:t>
    </dgm:pt>
    <dgm:pt modelId="{237679DC-CB77-4659-9327-63792CE4916E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ES" sz="1800" b="1" dirty="0" err="1" smtClean="0">
              <a:solidFill>
                <a:schemeClr val="tx1"/>
              </a:solidFill>
            </a:rPr>
            <a:t>Structure</a:t>
          </a:r>
          <a:endParaRPr lang="es-ES" sz="1800" b="1" dirty="0">
            <a:solidFill>
              <a:schemeClr val="tx1"/>
            </a:solidFill>
          </a:endParaRPr>
        </a:p>
      </dgm:t>
    </dgm:pt>
    <dgm:pt modelId="{D79EC9E0-1DDC-4B7B-8172-C753B7A9B4D7}" type="parTrans" cxnId="{79BA60C6-CB9E-4582-85F5-3D791D263D5A}">
      <dgm:prSet/>
      <dgm:spPr/>
      <dgm:t>
        <a:bodyPr/>
        <a:lstStyle/>
        <a:p>
          <a:endParaRPr lang="es-ES"/>
        </a:p>
      </dgm:t>
    </dgm:pt>
    <dgm:pt modelId="{B0640C2D-789C-46C1-93CF-07CCB46A08C5}" type="sibTrans" cxnId="{79BA60C6-CB9E-4582-85F5-3D791D263D5A}">
      <dgm:prSet/>
      <dgm:spPr/>
      <dgm:t>
        <a:bodyPr/>
        <a:lstStyle/>
        <a:p>
          <a:endParaRPr lang="es-ES"/>
        </a:p>
      </dgm:t>
    </dgm:pt>
    <dgm:pt modelId="{E3BEA140-2145-479B-805C-A88556B2DE58}">
      <dgm:prSet phldrT="[Texto]" custT="1"/>
      <dgm:spPr/>
      <dgm:t>
        <a:bodyPr/>
        <a:lstStyle/>
        <a:p>
          <a:r>
            <a:rPr lang="en-US" sz="2400" dirty="0" smtClean="0"/>
            <a:t>For each one of the forms: positive, negative, and interrogative</a:t>
          </a:r>
          <a:endParaRPr lang="es-ES" sz="2400" dirty="0"/>
        </a:p>
      </dgm:t>
    </dgm:pt>
    <dgm:pt modelId="{B448C78B-1E7D-4CEC-87B1-BFFD13E32A78}" type="parTrans" cxnId="{904B3D85-4298-427A-8A21-12155CC72A33}">
      <dgm:prSet/>
      <dgm:spPr/>
      <dgm:t>
        <a:bodyPr/>
        <a:lstStyle/>
        <a:p>
          <a:endParaRPr lang="es-ES"/>
        </a:p>
      </dgm:t>
    </dgm:pt>
    <dgm:pt modelId="{0C2964E3-9706-4CDD-A834-E6AF830626E9}" type="sibTrans" cxnId="{904B3D85-4298-427A-8A21-12155CC72A33}">
      <dgm:prSet/>
      <dgm:spPr/>
      <dgm:t>
        <a:bodyPr/>
        <a:lstStyle/>
        <a:p>
          <a:endParaRPr lang="es-ES"/>
        </a:p>
      </dgm:t>
    </dgm:pt>
    <dgm:pt modelId="{40F3A08D-0BB2-4E62-B4F5-5694DD49E11B}">
      <dgm:prSet phldrT="[Texto]" custT="1"/>
      <dgm:spPr/>
      <dgm:t>
        <a:bodyPr/>
        <a:lstStyle/>
        <a:p>
          <a:r>
            <a:rPr lang="es-ES" sz="2000" b="1" dirty="0" err="1" smtClean="0">
              <a:solidFill>
                <a:schemeClr val="tx1"/>
              </a:solidFill>
            </a:rPr>
            <a:t>Activity</a:t>
          </a:r>
          <a:endParaRPr lang="es-ES" sz="2000" b="1" dirty="0">
            <a:solidFill>
              <a:schemeClr val="tx1"/>
            </a:solidFill>
          </a:endParaRPr>
        </a:p>
      </dgm:t>
    </dgm:pt>
    <dgm:pt modelId="{D4CF8EC6-43F9-42F9-A2B5-7691244CA68A}" type="parTrans" cxnId="{6DD93692-15F6-4F6C-9B99-739FB7C7F229}">
      <dgm:prSet/>
      <dgm:spPr/>
      <dgm:t>
        <a:bodyPr/>
        <a:lstStyle/>
        <a:p>
          <a:endParaRPr lang="es-ES"/>
        </a:p>
      </dgm:t>
    </dgm:pt>
    <dgm:pt modelId="{7472E573-96E7-4B7D-8FAA-9DB0ADF05807}" type="sibTrans" cxnId="{6DD93692-15F6-4F6C-9B99-739FB7C7F229}">
      <dgm:prSet/>
      <dgm:spPr/>
      <dgm:t>
        <a:bodyPr/>
        <a:lstStyle/>
        <a:p>
          <a:endParaRPr lang="es-ES"/>
        </a:p>
      </dgm:t>
    </dgm:pt>
    <dgm:pt modelId="{CF4C59C3-25A6-4FBF-BBEB-E3109026B119}">
      <dgm:prSet phldrT="[Texto]" custT="1"/>
      <dgm:spPr/>
      <dgm:t>
        <a:bodyPr/>
        <a:lstStyle/>
        <a:p>
          <a:r>
            <a:rPr lang="es-ES" sz="1600" dirty="0" err="1" smtClean="0"/>
            <a:t>The</a:t>
          </a:r>
          <a:r>
            <a:rPr lang="es-ES" sz="1600" dirty="0" smtClean="0"/>
            <a:t> </a:t>
          </a:r>
          <a:r>
            <a:rPr lang="es-ES" sz="1600" dirty="0" err="1" smtClean="0"/>
            <a:t>activity</a:t>
          </a:r>
          <a:r>
            <a:rPr lang="es-ES" sz="1600" dirty="0" smtClean="0"/>
            <a:t> </a:t>
          </a:r>
          <a:r>
            <a:rPr lang="es-ES" sz="1600" dirty="0" err="1" smtClean="0"/>
            <a:t>must</a:t>
          </a:r>
          <a:r>
            <a:rPr lang="es-ES" sz="1600" dirty="0" smtClean="0"/>
            <a:t> be at </a:t>
          </a:r>
          <a:r>
            <a:rPr lang="es-ES" sz="1600" dirty="0" err="1" smtClean="0"/>
            <a:t>least</a:t>
          </a:r>
          <a:r>
            <a:rPr lang="es-ES" sz="1600" dirty="0" smtClean="0"/>
            <a:t> and </a:t>
          </a:r>
          <a:r>
            <a:rPr lang="es-ES" sz="1600" dirty="0" err="1" smtClean="0"/>
            <a:t>max</a:t>
          </a:r>
          <a:r>
            <a:rPr lang="es-ES" sz="1600" dirty="0" smtClean="0"/>
            <a:t> 1 page.</a:t>
          </a:r>
          <a:endParaRPr lang="es-ES" sz="1600" dirty="0"/>
        </a:p>
      </dgm:t>
    </dgm:pt>
    <dgm:pt modelId="{BBD2179D-E02A-4ADD-B1EA-AED4D3413639}" type="parTrans" cxnId="{69DF7E63-2CBF-49D5-89B2-2CC3A1792D07}">
      <dgm:prSet/>
      <dgm:spPr/>
      <dgm:t>
        <a:bodyPr/>
        <a:lstStyle/>
        <a:p>
          <a:endParaRPr lang="es-ES"/>
        </a:p>
      </dgm:t>
    </dgm:pt>
    <dgm:pt modelId="{7C4D8D9F-15FA-4AE0-922B-3829A90AC72C}" type="sibTrans" cxnId="{69DF7E63-2CBF-49D5-89B2-2CC3A1792D07}">
      <dgm:prSet/>
      <dgm:spPr/>
      <dgm:t>
        <a:bodyPr/>
        <a:lstStyle/>
        <a:p>
          <a:endParaRPr lang="es-ES"/>
        </a:p>
      </dgm:t>
    </dgm:pt>
    <dgm:pt modelId="{4EC7002F-FF8B-4EB1-B39E-5CC058031268}">
      <dgm:prSet custT="1"/>
      <dgm:spPr/>
      <dgm:t>
        <a:bodyPr/>
        <a:lstStyle/>
        <a:p>
          <a:r>
            <a:rPr lang="es-ES" sz="1400" b="1" dirty="0" err="1" smtClean="0">
              <a:solidFill>
                <a:schemeClr val="tx1"/>
              </a:solidFill>
            </a:rPr>
            <a:t>Conversation</a:t>
          </a:r>
          <a:endParaRPr lang="es-ES" sz="1400" b="1" dirty="0">
            <a:solidFill>
              <a:schemeClr val="tx1"/>
            </a:solidFill>
          </a:endParaRPr>
        </a:p>
      </dgm:t>
    </dgm:pt>
    <dgm:pt modelId="{226B98FE-608C-4213-97C8-31E72FBD78E9}" type="parTrans" cxnId="{E783BB06-E894-43FB-AF85-E87FEFBB6267}">
      <dgm:prSet/>
      <dgm:spPr/>
      <dgm:t>
        <a:bodyPr/>
        <a:lstStyle/>
        <a:p>
          <a:endParaRPr lang="es-ES"/>
        </a:p>
      </dgm:t>
    </dgm:pt>
    <dgm:pt modelId="{F749ACB5-E036-493B-8926-479C8A41BA27}" type="sibTrans" cxnId="{E783BB06-E894-43FB-AF85-E87FEFBB6267}">
      <dgm:prSet/>
      <dgm:spPr/>
      <dgm:t>
        <a:bodyPr/>
        <a:lstStyle/>
        <a:p>
          <a:endParaRPr lang="es-ES"/>
        </a:p>
      </dgm:t>
    </dgm:pt>
    <dgm:pt modelId="{0C4A52D5-68B4-413C-8E68-E11F1624ECB8}">
      <dgm:prSet custT="1"/>
      <dgm:spPr/>
      <dgm:t>
        <a:bodyPr/>
        <a:lstStyle/>
        <a:p>
          <a:endParaRPr lang="es-ES" sz="1800" dirty="0"/>
        </a:p>
      </dgm:t>
    </dgm:pt>
    <dgm:pt modelId="{6AAF8A3F-8325-4D9F-93EA-47234D039D6B}" type="parTrans" cxnId="{6D1AE3A8-1999-4ED8-BF8E-AEE3CDA25CEC}">
      <dgm:prSet/>
      <dgm:spPr/>
      <dgm:t>
        <a:bodyPr/>
        <a:lstStyle/>
        <a:p>
          <a:endParaRPr lang="es-ES"/>
        </a:p>
      </dgm:t>
    </dgm:pt>
    <dgm:pt modelId="{7F76CEBE-CE56-4D8D-9F21-9E634BDD5A22}" type="sibTrans" cxnId="{6D1AE3A8-1999-4ED8-BF8E-AEE3CDA25CEC}">
      <dgm:prSet/>
      <dgm:spPr/>
      <dgm:t>
        <a:bodyPr/>
        <a:lstStyle/>
        <a:p>
          <a:endParaRPr lang="es-ES"/>
        </a:p>
      </dgm:t>
    </dgm:pt>
    <dgm:pt modelId="{87E3082A-40AB-4040-B66B-8D41E06E2536}">
      <dgm:prSet custT="1"/>
      <dgm:spPr/>
      <dgm:t>
        <a:bodyPr/>
        <a:lstStyle/>
        <a:p>
          <a:r>
            <a:rPr lang="es-ES" sz="1800" b="1" dirty="0" err="1" smtClean="0">
              <a:solidFill>
                <a:schemeClr val="tx1"/>
              </a:solidFill>
            </a:rPr>
            <a:t>Examples</a:t>
          </a:r>
          <a:endParaRPr lang="es-ES" sz="1800" b="1" dirty="0">
            <a:solidFill>
              <a:schemeClr val="tx1"/>
            </a:solidFill>
          </a:endParaRPr>
        </a:p>
      </dgm:t>
    </dgm:pt>
    <dgm:pt modelId="{C94F5624-DF21-4983-9161-F5026D6C589C}" type="parTrans" cxnId="{D0EABF46-17C3-48A0-9BEF-B2AF144E16D6}">
      <dgm:prSet/>
      <dgm:spPr/>
      <dgm:t>
        <a:bodyPr/>
        <a:lstStyle/>
        <a:p>
          <a:endParaRPr lang="es-ES"/>
        </a:p>
      </dgm:t>
    </dgm:pt>
    <dgm:pt modelId="{14DAA29A-8429-4220-96EA-F4AA40644F0F}" type="sibTrans" cxnId="{D0EABF46-17C3-48A0-9BEF-B2AF144E16D6}">
      <dgm:prSet/>
      <dgm:spPr/>
      <dgm:t>
        <a:bodyPr/>
        <a:lstStyle/>
        <a:p>
          <a:endParaRPr lang="es-ES"/>
        </a:p>
      </dgm:t>
    </dgm:pt>
    <dgm:pt modelId="{B3532F60-23A8-4543-BCB1-D3F703CBC1FA}">
      <dgm:prSet custT="1"/>
      <dgm:spPr/>
      <dgm:t>
        <a:bodyPr/>
        <a:lstStyle/>
        <a:p>
          <a:r>
            <a:rPr lang="en-US" sz="2000" dirty="0" smtClean="0"/>
            <a:t>4 examples for each form (positive, negative, and question)</a:t>
          </a:r>
          <a:endParaRPr lang="es-ES" sz="2000" dirty="0"/>
        </a:p>
      </dgm:t>
    </dgm:pt>
    <dgm:pt modelId="{54B3DD64-F686-4FBC-AC76-B4ED99ABF44D}" type="parTrans" cxnId="{D0ECBDBE-22E9-495A-8735-983248F3BE4B}">
      <dgm:prSet/>
      <dgm:spPr/>
      <dgm:t>
        <a:bodyPr/>
        <a:lstStyle/>
        <a:p>
          <a:endParaRPr lang="es-ES"/>
        </a:p>
      </dgm:t>
    </dgm:pt>
    <dgm:pt modelId="{45938260-DDF1-4852-B47C-D49DEF192C1B}" type="sibTrans" cxnId="{D0ECBDBE-22E9-495A-8735-983248F3BE4B}">
      <dgm:prSet/>
      <dgm:spPr/>
      <dgm:t>
        <a:bodyPr/>
        <a:lstStyle/>
        <a:p>
          <a:endParaRPr lang="es-ES"/>
        </a:p>
      </dgm:t>
    </dgm:pt>
    <dgm:pt modelId="{C0AF6219-AFC5-49C6-85F4-A3FE94C0C8E2}">
      <dgm:prSet/>
      <dgm:spPr/>
      <dgm:t>
        <a:bodyPr/>
        <a:lstStyle/>
        <a:p>
          <a:endParaRPr lang="es-ES" sz="1700" dirty="0"/>
        </a:p>
      </dgm:t>
    </dgm:pt>
    <dgm:pt modelId="{501D2754-1B80-460C-BCD4-A6EDE15701CA}" type="parTrans" cxnId="{1F6C970B-DD9A-4581-AE4F-D7F59C4C27D3}">
      <dgm:prSet/>
      <dgm:spPr/>
      <dgm:t>
        <a:bodyPr/>
        <a:lstStyle/>
        <a:p>
          <a:endParaRPr lang="es-ES"/>
        </a:p>
      </dgm:t>
    </dgm:pt>
    <dgm:pt modelId="{D12BBF01-6217-4B9C-AF11-E01398452EA1}" type="sibTrans" cxnId="{1F6C970B-DD9A-4581-AE4F-D7F59C4C27D3}">
      <dgm:prSet/>
      <dgm:spPr/>
      <dgm:t>
        <a:bodyPr/>
        <a:lstStyle/>
        <a:p>
          <a:endParaRPr lang="es-ES"/>
        </a:p>
      </dgm:t>
    </dgm:pt>
    <dgm:pt modelId="{43CCE833-D01F-48F3-A0E8-0A7135719134}">
      <dgm:prSet custT="1"/>
      <dgm:spPr/>
      <dgm:t>
        <a:bodyPr/>
        <a:lstStyle/>
        <a:p>
          <a:r>
            <a:rPr lang="en-US" sz="1600" dirty="0" smtClean="0"/>
            <a:t>Conversation between 2 members where you make use of the tense presented. </a:t>
          </a:r>
          <a:endParaRPr lang="es-ES" sz="1600" dirty="0"/>
        </a:p>
      </dgm:t>
    </dgm:pt>
    <dgm:pt modelId="{007E1BC7-61A7-4B25-9A76-C968AE85C322}" type="parTrans" cxnId="{04710CB8-9591-45CC-B426-A108E77AFE8A}">
      <dgm:prSet/>
      <dgm:spPr/>
      <dgm:t>
        <a:bodyPr/>
        <a:lstStyle/>
        <a:p>
          <a:endParaRPr lang="es-ES"/>
        </a:p>
      </dgm:t>
    </dgm:pt>
    <dgm:pt modelId="{5582B2ED-28EC-423B-BA19-995B52C74E34}" type="sibTrans" cxnId="{04710CB8-9591-45CC-B426-A108E77AFE8A}">
      <dgm:prSet/>
      <dgm:spPr/>
      <dgm:t>
        <a:bodyPr/>
        <a:lstStyle/>
        <a:p>
          <a:endParaRPr lang="es-ES"/>
        </a:p>
      </dgm:t>
    </dgm:pt>
    <dgm:pt modelId="{9AF7365F-3F76-4204-8D12-7F4F37C36D81}">
      <dgm:prSet phldrT="[Texto]" custT="1"/>
      <dgm:spPr/>
      <dgm:t>
        <a:bodyPr/>
        <a:lstStyle/>
        <a:p>
          <a:r>
            <a:rPr lang="es-ES" sz="1600" dirty="0" err="1" smtClean="0"/>
            <a:t>It</a:t>
          </a:r>
          <a:r>
            <a:rPr lang="es-ES" sz="1600" dirty="0" smtClean="0"/>
            <a:t> </a:t>
          </a:r>
          <a:r>
            <a:rPr lang="es-ES" sz="1600" b="1" dirty="0" err="1" smtClean="0"/>
            <a:t>cannot</a:t>
          </a:r>
          <a:r>
            <a:rPr lang="es-ES" sz="1600" b="1" dirty="0" smtClean="0"/>
            <a:t> be</a:t>
          </a:r>
          <a:r>
            <a:rPr lang="es-ES" sz="1600" dirty="0" smtClean="0"/>
            <a:t> a </a:t>
          </a:r>
          <a:r>
            <a:rPr lang="es-ES" sz="1600" dirty="0" err="1" smtClean="0"/>
            <a:t>crossword</a:t>
          </a:r>
          <a:r>
            <a:rPr lang="es-ES" sz="1600" dirty="0" smtClean="0"/>
            <a:t>, </a:t>
          </a:r>
          <a:r>
            <a:rPr lang="es-ES" sz="1600" dirty="0" err="1" smtClean="0"/>
            <a:t>wordsearch</a:t>
          </a:r>
          <a:r>
            <a:rPr lang="es-ES" sz="1600" dirty="0" smtClean="0"/>
            <a:t>, </a:t>
          </a:r>
          <a:r>
            <a:rPr lang="es-ES" sz="1600" dirty="0" err="1" smtClean="0"/>
            <a:t>or</a:t>
          </a:r>
          <a:r>
            <a:rPr lang="es-ES" sz="1600" dirty="0" smtClean="0"/>
            <a:t> </a:t>
          </a:r>
          <a:r>
            <a:rPr lang="es-ES" sz="1600" dirty="0" err="1" smtClean="0"/>
            <a:t>coloring</a:t>
          </a:r>
          <a:r>
            <a:rPr lang="es-ES" sz="1600" dirty="0" smtClean="0"/>
            <a:t> </a:t>
          </a:r>
          <a:r>
            <a:rPr lang="es-ES" sz="1600" dirty="0" err="1" smtClean="0"/>
            <a:t>activity</a:t>
          </a:r>
          <a:r>
            <a:rPr lang="es-ES" sz="1600" dirty="0" smtClean="0"/>
            <a:t>.</a:t>
          </a:r>
          <a:endParaRPr lang="es-ES" sz="1600" dirty="0"/>
        </a:p>
      </dgm:t>
    </dgm:pt>
    <dgm:pt modelId="{1F0CC6A8-13AE-47D9-8850-74E3E9B38399}" type="parTrans" cxnId="{582195BF-B616-44FE-BC3A-7021984B6EF2}">
      <dgm:prSet/>
      <dgm:spPr/>
      <dgm:t>
        <a:bodyPr/>
        <a:lstStyle/>
        <a:p>
          <a:endParaRPr lang="es-ES"/>
        </a:p>
      </dgm:t>
    </dgm:pt>
    <dgm:pt modelId="{99222D47-DE78-4782-8980-987A139DC073}" type="sibTrans" cxnId="{582195BF-B616-44FE-BC3A-7021984B6EF2}">
      <dgm:prSet/>
      <dgm:spPr/>
      <dgm:t>
        <a:bodyPr/>
        <a:lstStyle/>
        <a:p>
          <a:endParaRPr lang="es-ES"/>
        </a:p>
      </dgm:t>
    </dgm:pt>
    <dgm:pt modelId="{B1ADF278-26BF-4672-92E2-D0EAB07C6980}">
      <dgm:prSet phldrT="[Texto]" custT="1"/>
      <dgm:spPr/>
      <dgm:t>
        <a:bodyPr/>
        <a:lstStyle/>
        <a:p>
          <a:r>
            <a:rPr lang="es-ES" sz="1600" dirty="0" err="1" smtClean="0"/>
            <a:t>It</a:t>
          </a:r>
          <a:r>
            <a:rPr lang="es-ES" sz="1600" dirty="0" smtClean="0"/>
            <a:t> </a:t>
          </a:r>
          <a:r>
            <a:rPr lang="es-ES" sz="1600" dirty="0" err="1" smtClean="0"/>
            <a:t>may</a:t>
          </a:r>
          <a:r>
            <a:rPr lang="es-ES" sz="1600" dirty="0" smtClean="0"/>
            <a:t> be </a:t>
          </a:r>
          <a:r>
            <a:rPr lang="es-ES" sz="1600" dirty="0" err="1" smtClean="0"/>
            <a:t>something</a:t>
          </a:r>
          <a:r>
            <a:rPr lang="es-ES" sz="1600" dirty="0" smtClean="0"/>
            <a:t> </a:t>
          </a:r>
          <a:r>
            <a:rPr lang="es-ES" sz="1600" dirty="0" err="1" smtClean="0"/>
            <a:t>already</a:t>
          </a:r>
          <a:r>
            <a:rPr lang="es-ES" sz="1600" dirty="0" smtClean="0"/>
            <a:t> </a:t>
          </a:r>
          <a:r>
            <a:rPr lang="es-ES" sz="1600" dirty="0" err="1" smtClean="0"/>
            <a:t>created</a:t>
          </a:r>
          <a:r>
            <a:rPr lang="es-ES" sz="1600" dirty="0" smtClean="0"/>
            <a:t> </a:t>
          </a:r>
          <a:r>
            <a:rPr lang="es-ES" sz="1600" dirty="0" err="1" smtClean="0"/>
            <a:t>from</a:t>
          </a:r>
          <a:r>
            <a:rPr lang="es-ES" sz="1600" dirty="0" smtClean="0"/>
            <a:t> internet. </a:t>
          </a:r>
          <a:r>
            <a:rPr lang="es-ES" sz="1600" dirty="0" err="1" smtClean="0"/>
            <a:t>You</a:t>
          </a:r>
          <a:r>
            <a:rPr lang="es-ES" sz="1600" dirty="0" smtClean="0"/>
            <a:t> can </a:t>
          </a:r>
          <a:r>
            <a:rPr lang="es-ES" sz="1600" dirty="0" err="1" smtClean="0"/>
            <a:t>modify</a:t>
          </a:r>
          <a:r>
            <a:rPr lang="es-ES" sz="1600" dirty="0" smtClean="0"/>
            <a:t> </a:t>
          </a:r>
          <a:r>
            <a:rPr lang="es-ES" sz="1600" dirty="0" err="1" smtClean="0"/>
            <a:t>it</a:t>
          </a:r>
          <a:r>
            <a:rPr lang="es-ES" sz="1600" dirty="0" smtClean="0"/>
            <a:t> and </a:t>
          </a:r>
          <a:r>
            <a:rPr lang="es-ES" sz="1600" dirty="0" err="1" smtClean="0"/>
            <a:t>adapt</a:t>
          </a:r>
          <a:r>
            <a:rPr lang="es-ES" sz="1600" dirty="0" smtClean="0"/>
            <a:t> </a:t>
          </a:r>
          <a:r>
            <a:rPr lang="es-ES" sz="1600" dirty="0" err="1" smtClean="0"/>
            <a:t>it</a:t>
          </a:r>
          <a:r>
            <a:rPr lang="es-ES" sz="1600" dirty="0" smtClean="0"/>
            <a:t>.</a:t>
          </a:r>
          <a:endParaRPr lang="es-ES" sz="1600" dirty="0"/>
        </a:p>
      </dgm:t>
    </dgm:pt>
    <dgm:pt modelId="{B87E5522-2C58-4D3D-821A-5175DA882BDA}" type="parTrans" cxnId="{A391EF1A-AC64-4198-96E7-E44275A0A217}">
      <dgm:prSet/>
      <dgm:spPr/>
      <dgm:t>
        <a:bodyPr/>
        <a:lstStyle/>
        <a:p>
          <a:endParaRPr lang="es-ES"/>
        </a:p>
      </dgm:t>
    </dgm:pt>
    <dgm:pt modelId="{1C4B4D64-AC4B-4816-A7B1-FE1459C1EC6F}" type="sibTrans" cxnId="{A391EF1A-AC64-4198-96E7-E44275A0A217}">
      <dgm:prSet/>
      <dgm:spPr/>
      <dgm:t>
        <a:bodyPr/>
        <a:lstStyle/>
        <a:p>
          <a:endParaRPr lang="es-ES"/>
        </a:p>
      </dgm:t>
    </dgm:pt>
    <dgm:pt modelId="{CA3615B5-FAC7-4EC8-A2D6-B4F9DC0CA0B2}">
      <dgm:prSet phldrT="[Texto]" custT="1"/>
      <dgm:spPr/>
      <dgm:t>
        <a:bodyPr/>
        <a:lstStyle/>
        <a:p>
          <a:r>
            <a:rPr lang="es-ES" sz="1600" b="1" dirty="0" err="1" smtClean="0"/>
            <a:t>Make</a:t>
          </a:r>
          <a:r>
            <a:rPr lang="es-ES" sz="1600" b="1" dirty="0" smtClean="0"/>
            <a:t> </a:t>
          </a:r>
          <a:r>
            <a:rPr lang="es-ES" sz="1600" b="1" dirty="0" err="1" smtClean="0"/>
            <a:t>sure</a:t>
          </a:r>
          <a:r>
            <a:rPr lang="es-ES" sz="1600" b="1" dirty="0" smtClean="0"/>
            <a:t> </a:t>
          </a:r>
          <a:r>
            <a:rPr lang="es-ES" sz="1600" b="1" dirty="0" err="1" smtClean="0"/>
            <a:t>you</a:t>
          </a:r>
          <a:r>
            <a:rPr lang="es-ES" sz="1600" b="1" dirty="0" smtClean="0"/>
            <a:t> </a:t>
          </a:r>
          <a:r>
            <a:rPr lang="es-ES" sz="1600" b="1" dirty="0" err="1" smtClean="0"/>
            <a:t>write</a:t>
          </a:r>
          <a:r>
            <a:rPr lang="es-ES" sz="1600" b="1" dirty="0" smtClean="0"/>
            <a:t> </a:t>
          </a:r>
          <a:r>
            <a:rPr lang="es-ES" sz="1600" b="1" dirty="0" err="1" smtClean="0"/>
            <a:t>instructions</a:t>
          </a:r>
          <a:r>
            <a:rPr lang="es-ES" sz="1600" b="1" dirty="0" smtClean="0"/>
            <a:t>, </a:t>
          </a:r>
          <a:r>
            <a:rPr lang="es-ES" sz="1600" b="1" dirty="0" err="1" smtClean="0"/>
            <a:t>topic</a:t>
          </a:r>
          <a:r>
            <a:rPr lang="es-ES" sz="1600" b="1" dirty="0" smtClean="0"/>
            <a:t> and </a:t>
          </a:r>
          <a:r>
            <a:rPr lang="es-ES" sz="1600" b="1" dirty="0" err="1" smtClean="0"/>
            <a:t>team</a:t>
          </a:r>
          <a:r>
            <a:rPr lang="es-ES" sz="1600" b="1" dirty="0" smtClean="0"/>
            <a:t> </a:t>
          </a:r>
          <a:r>
            <a:rPr lang="es-ES" sz="1600" b="1" dirty="0" err="1" smtClean="0"/>
            <a:t>number</a:t>
          </a:r>
          <a:r>
            <a:rPr lang="es-ES" sz="1600" b="1" dirty="0" smtClean="0"/>
            <a:t> </a:t>
          </a:r>
          <a:r>
            <a:rPr lang="es-ES" sz="1600" b="1" dirty="0" err="1" smtClean="0"/>
            <a:t>on</a:t>
          </a:r>
          <a:r>
            <a:rPr lang="es-ES" sz="1600" b="1" dirty="0" smtClean="0"/>
            <a:t> </a:t>
          </a:r>
          <a:r>
            <a:rPr lang="es-ES" sz="1600" b="1" dirty="0" err="1" smtClean="0"/>
            <a:t>the</a:t>
          </a:r>
          <a:r>
            <a:rPr lang="es-ES" sz="1600" b="1" dirty="0" smtClean="0"/>
            <a:t> </a:t>
          </a:r>
          <a:r>
            <a:rPr lang="es-ES" sz="1600" b="1" dirty="0" err="1" smtClean="0"/>
            <a:t>activity</a:t>
          </a:r>
          <a:r>
            <a:rPr lang="es-ES" sz="1600" b="1" dirty="0" smtClean="0"/>
            <a:t>.</a:t>
          </a:r>
          <a:endParaRPr lang="es-ES" sz="1600" b="1" dirty="0"/>
        </a:p>
      </dgm:t>
    </dgm:pt>
    <dgm:pt modelId="{15AE1356-D7AA-436D-A9CC-EA39CBBE5DE5}" type="parTrans" cxnId="{7621E6B7-83DB-4F94-9EED-37C90CF93D05}">
      <dgm:prSet/>
      <dgm:spPr/>
      <dgm:t>
        <a:bodyPr/>
        <a:lstStyle/>
        <a:p>
          <a:endParaRPr lang="es-ES"/>
        </a:p>
      </dgm:t>
    </dgm:pt>
    <dgm:pt modelId="{2FF0A893-5D7E-4A24-9DBD-6D6D520EDB30}" type="sibTrans" cxnId="{7621E6B7-83DB-4F94-9EED-37C90CF93D05}">
      <dgm:prSet/>
      <dgm:spPr/>
      <dgm:t>
        <a:bodyPr/>
        <a:lstStyle/>
        <a:p>
          <a:endParaRPr lang="es-ES"/>
        </a:p>
      </dgm:t>
    </dgm:pt>
    <dgm:pt modelId="{50EEE51A-CF0B-43AD-941B-5F6FD5A587E7}">
      <dgm:prSet phldrT="[Texto]" custT="1"/>
      <dgm:spPr/>
      <dgm:t>
        <a:bodyPr/>
        <a:lstStyle/>
        <a:p>
          <a:r>
            <a:rPr lang="es-ES" sz="1600" dirty="0" err="1" smtClean="0"/>
            <a:t>It</a:t>
          </a:r>
          <a:r>
            <a:rPr lang="es-ES" sz="1600" dirty="0" smtClean="0"/>
            <a:t> </a:t>
          </a:r>
          <a:r>
            <a:rPr lang="es-ES" sz="1600" dirty="0" err="1" smtClean="0"/>
            <a:t>is</a:t>
          </a:r>
          <a:r>
            <a:rPr lang="es-ES" sz="1600" dirty="0" smtClean="0"/>
            <a:t> in a Word </a:t>
          </a:r>
          <a:r>
            <a:rPr lang="es-ES" sz="1600" dirty="0" err="1" smtClean="0"/>
            <a:t>document</a:t>
          </a:r>
          <a:r>
            <a:rPr lang="es-ES" sz="1600" dirty="0" smtClean="0"/>
            <a:t>. </a:t>
          </a:r>
          <a:r>
            <a:rPr lang="es-ES" sz="1600" dirty="0" err="1" smtClean="0"/>
            <a:t>Separate</a:t>
          </a:r>
          <a:r>
            <a:rPr lang="es-ES" sz="1600" dirty="0" smtClean="0"/>
            <a:t> </a:t>
          </a:r>
          <a:r>
            <a:rPr lang="es-ES" sz="1600" dirty="0" err="1" smtClean="0"/>
            <a:t>from</a:t>
          </a:r>
          <a:r>
            <a:rPr lang="es-ES" sz="1600" dirty="0" smtClean="0"/>
            <a:t> </a:t>
          </a:r>
          <a:r>
            <a:rPr lang="es-ES" sz="1600" dirty="0" err="1" smtClean="0"/>
            <a:t>your</a:t>
          </a:r>
          <a:r>
            <a:rPr lang="es-ES" sz="1600" dirty="0" smtClean="0"/>
            <a:t> </a:t>
          </a:r>
          <a:r>
            <a:rPr lang="es-ES" sz="1600" dirty="0" err="1" smtClean="0"/>
            <a:t>Powerpoint</a:t>
          </a:r>
          <a:r>
            <a:rPr lang="es-ES" sz="1600" dirty="0" smtClean="0"/>
            <a:t>.</a:t>
          </a:r>
          <a:endParaRPr lang="es-ES" sz="1600" dirty="0"/>
        </a:p>
      </dgm:t>
    </dgm:pt>
    <dgm:pt modelId="{D37343C0-3C69-4CCB-B7BE-E54E126D40E1}" type="parTrans" cxnId="{9413F646-19CE-45F9-A956-537770CB873A}">
      <dgm:prSet/>
      <dgm:spPr/>
      <dgm:t>
        <a:bodyPr/>
        <a:lstStyle/>
        <a:p>
          <a:endParaRPr lang="es-ES"/>
        </a:p>
      </dgm:t>
    </dgm:pt>
    <dgm:pt modelId="{86DCB612-5E5D-46ED-921D-21E3EFB44339}" type="sibTrans" cxnId="{9413F646-19CE-45F9-A956-537770CB873A}">
      <dgm:prSet/>
      <dgm:spPr/>
      <dgm:t>
        <a:bodyPr/>
        <a:lstStyle/>
        <a:p>
          <a:endParaRPr lang="es-ES"/>
        </a:p>
      </dgm:t>
    </dgm:pt>
    <dgm:pt modelId="{7E8CE8B3-82AF-43A5-A2CC-5071FB667763}">
      <dgm:prSet custT="1"/>
      <dgm:spPr/>
      <dgm:t>
        <a:bodyPr/>
        <a:lstStyle/>
        <a:p>
          <a:r>
            <a:rPr lang="en-US" sz="1600" dirty="0" smtClean="0"/>
            <a:t>Include at least 4 questions and 5 sentences (positive and negative) in the tense presented (you may use other tenses in the conversation, future, present, etc. I am just asking for this as a minimum)</a:t>
          </a:r>
          <a:endParaRPr lang="es-ES" sz="1600" dirty="0"/>
        </a:p>
      </dgm:t>
    </dgm:pt>
    <dgm:pt modelId="{2D699767-793B-42C1-A9DE-A4B7FCE6DE0E}" type="parTrans" cxnId="{3EC30862-657E-4286-A894-C03F76A9C38C}">
      <dgm:prSet/>
      <dgm:spPr/>
      <dgm:t>
        <a:bodyPr/>
        <a:lstStyle/>
        <a:p>
          <a:endParaRPr lang="es-ES"/>
        </a:p>
      </dgm:t>
    </dgm:pt>
    <dgm:pt modelId="{009B377E-6D3C-4245-89E7-0C7C31535F76}" type="sibTrans" cxnId="{3EC30862-657E-4286-A894-C03F76A9C38C}">
      <dgm:prSet/>
      <dgm:spPr/>
      <dgm:t>
        <a:bodyPr/>
        <a:lstStyle/>
        <a:p>
          <a:endParaRPr lang="es-ES"/>
        </a:p>
      </dgm:t>
    </dgm:pt>
    <dgm:pt modelId="{24F5ED3D-5FE8-4817-BB0B-E07DBF7978B6}">
      <dgm:prSet custT="1"/>
      <dgm:spPr/>
      <dgm:t>
        <a:bodyPr/>
        <a:lstStyle/>
        <a:p>
          <a:r>
            <a:rPr lang="en-US" sz="2000" dirty="0" smtClean="0"/>
            <a:t>12 examples in total</a:t>
          </a:r>
          <a:endParaRPr lang="es-ES" sz="2000" dirty="0"/>
        </a:p>
      </dgm:t>
    </dgm:pt>
    <dgm:pt modelId="{E1E26E4D-FA79-4402-94B4-75B41186E375}" type="parTrans" cxnId="{ADBDA37D-3C44-4CAF-A88A-B52E67CEA932}">
      <dgm:prSet/>
      <dgm:spPr/>
      <dgm:t>
        <a:bodyPr/>
        <a:lstStyle/>
        <a:p>
          <a:endParaRPr lang="es-ES"/>
        </a:p>
      </dgm:t>
    </dgm:pt>
    <dgm:pt modelId="{444CF152-A657-4AFE-AE72-C6B035960F88}" type="sibTrans" cxnId="{ADBDA37D-3C44-4CAF-A88A-B52E67CEA932}">
      <dgm:prSet/>
      <dgm:spPr/>
      <dgm:t>
        <a:bodyPr/>
        <a:lstStyle/>
        <a:p>
          <a:endParaRPr lang="es-ES"/>
        </a:p>
      </dgm:t>
    </dgm:pt>
    <dgm:pt modelId="{EE1A02AA-485D-4342-9D9E-0633FE159DA0}">
      <dgm:prSet custT="1"/>
      <dgm:spPr/>
      <dgm:t>
        <a:bodyPr/>
        <a:lstStyle/>
        <a:p>
          <a:endParaRPr lang="es-ES" sz="2000" dirty="0"/>
        </a:p>
      </dgm:t>
    </dgm:pt>
    <dgm:pt modelId="{2DDDFF4F-BD11-4F3E-818B-ABFB121A3F05}" type="parTrans" cxnId="{324C522F-8005-45AD-8E7B-4A604E2F7B96}">
      <dgm:prSet/>
      <dgm:spPr/>
      <dgm:t>
        <a:bodyPr/>
        <a:lstStyle/>
        <a:p>
          <a:endParaRPr lang="es-ES"/>
        </a:p>
      </dgm:t>
    </dgm:pt>
    <dgm:pt modelId="{98AF2675-1311-4B00-8B5B-79D9734DFD3A}" type="sibTrans" cxnId="{324C522F-8005-45AD-8E7B-4A604E2F7B96}">
      <dgm:prSet/>
      <dgm:spPr/>
      <dgm:t>
        <a:bodyPr/>
        <a:lstStyle/>
        <a:p>
          <a:endParaRPr lang="es-ES"/>
        </a:p>
      </dgm:t>
    </dgm:pt>
    <dgm:pt modelId="{C865AF3E-99BC-43F2-BB47-5C5673CBB5A6}">
      <dgm:prSet custT="1"/>
      <dgm:spPr/>
      <dgm:t>
        <a:bodyPr/>
        <a:lstStyle/>
        <a:p>
          <a:r>
            <a:rPr lang="es-ES" sz="1600" dirty="0" err="1" smtClean="0"/>
            <a:t>The</a:t>
          </a:r>
          <a:r>
            <a:rPr lang="es-ES" sz="1600" dirty="0" smtClean="0"/>
            <a:t> </a:t>
          </a:r>
          <a:r>
            <a:rPr lang="es-ES" sz="1600" dirty="0" err="1" smtClean="0"/>
            <a:t>conversation</a:t>
          </a:r>
          <a:r>
            <a:rPr lang="es-ES" sz="1600" dirty="0" smtClean="0"/>
            <a:t> can be in </a:t>
          </a:r>
          <a:r>
            <a:rPr lang="es-ES" sz="1600" dirty="0" err="1" smtClean="0"/>
            <a:t>any</a:t>
          </a:r>
          <a:r>
            <a:rPr lang="es-ES" sz="1600" dirty="0" smtClean="0"/>
            <a:t> </a:t>
          </a:r>
          <a:r>
            <a:rPr lang="es-ES" sz="1600" dirty="0" err="1" smtClean="0"/>
            <a:t>context</a:t>
          </a:r>
          <a:r>
            <a:rPr lang="es-ES" sz="1600" dirty="0" smtClean="0"/>
            <a:t>, </a:t>
          </a:r>
          <a:r>
            <a:rPr lang="es-ES" sz="1600" dirty="0" err="1" smtClean="0"/>
            <a:t>any</a:t>
          </a:r>
          <a:r>
            <a:rPr lang="es-ES" sz="1600" dirty="0" smtClean="0"/>
            <a:t> </a:t>
          </a:r>
          <a:r>
            <a:rPr lang="es-ES" sz="1600" dirty="0" err="1" smtClean="0"/>
            <a:t>topic</a:t>
          </a:r>
          <a:r>
            <a:rPr lang="es-ES" sz="1600" dirty="0" smtClean="0"/>
            <a:t>, </a:t>
          </a:r>
          <a:r>
            <a:rPr lang="es-ES" sz="1600" dirty="0" err="1" smtClean="0"/>
            <a:t>it’s</a:t>
          </a:r>
          <a:r>
            <a:rPr lang="es-ES" sz="1600" dirty="0" smtClean="0"/>
            <a:t> free (</a:t>
          </a:r>
          <a:r>
            <a:rPr lang="es-ES" sz="1600" dirty="0" err="1" smtClean="0"/>
            <a:t>appropiate</a:t>
          </a:r>
          <a:r>
            <a:rPr lang="es-ES" sz="1600" dirty="0" smtClean="0"/>
            <a:t> </a:t>
          </a:r>
          <a:r>
            <a:rPr lang="es-ES" sz="1600" dirty="0" err="1" smtClean="0"/>
            <a:t>obviously</a:t>
          </a:r>
          <a:r>
            <a:rPr lang="es-ES" sz="1600" dirty="0" smtClean="0"/>
            <a:t>)</a:t>
          </a:r>
          <a:endParaRPr lang="es-ES" sz="1600" dirty="0"/>
        </a:p>
      </dgm:t>
    </dgm:pt>
    <dgm:pt modelId="{A6ADD1B5-023F-441F-8C76-EED6B53A87AC}" type="parTrans" cxnId="{3C043793-DFE4-41C0-9E02-AA66150E9037}">
      <dgm:prSet/>
      <dgm:spPr/>
      <dgm:t>
        <a:bodyPr/>
        <a:lstStyle/>
        <a:p>
          <a:endParaRPr lang="es-ES"/>
        </a:p>
      </dgm:t>
    </dgm:pt>
    <dgm:pt modelId="{3E25CD77-0142-4F33-845D-663FC94FADE5}" type="sibTrans" cxnId="{3C043793-DFE4-41C0-9E02-AA66150E9037}">
      <dgm:prSet/>
      <dgm:spPr/>
      <dgm:t>
        <a:bodyPr/>
        <a:lstStyle/>
        <a:p>
          <a:endParaRPr lang="es-ES"/>
        </a:p>
      </dgm:t>
    </dgm:pt>
    <dgm:pt modelId="{07D488C7-A49C-4949-AA5E-ABE6EFEC3CF0}">
      <dgm:prSet/>
      <dgm:spPr>
        <a:solidFill>
          <a:srgbClr val="002060"/>
        </a:solidFill>
      </dgm:spPr>
      <dgm:t>
        <a:bodyPr/>
        <a:lstStyle/>
        <a:p>
          <a:r>
            <a:rPr lang="es-ES" dirty="0" smtClean="0"/>
            <a:t>Video </a:t>
          </a:r>
          <a:endParaRPr lang="es-ES" dirty="0"/>
        </a:p>
      </dgm:t>
    </dgm:pt>
    <dgm:pt modelId="{58558044-555C-4B0D-96A3-6E1F2F098B4D}" type="parTrans" cxnId="{44BC6674-AE4F-4F7C-AB33-BA9BCFC38F6C}">
      <dgm:prSet/>
      <dgm:spPr/>
      <dgm:t>
        <a:bodyPr/>
        <a:lstStyle/>
        <a:p>
          <a:endParaRPr lang="es-ES"/>
        </a:p>
      </dgm:t>
    </dgm:pt>
    <dgm:pt modelId="{85FD7AF6-A654-4609-847D-5D112EFC16ED}" type="sibTrans" cxnId="{44BC6674-AE4F-4F7C-AB33-BA9BCFC38F6C}">
      <dgm:prSet/>
      <dgm:spPr/>
      <dgm:t>
        <a:bodyPr/>
        <a:lstStyle/>
        <a:p>
          <a:endParaRPr lang="es-ES"/>
        </a:p>
      </dgm:t>
    </dgm:pt>
    <dgm:pt modelId="{93183A7E-74F8-4FAC-BA14-D63C0FBA4DDE}">
      <dgm:prSet custT="1"/>
      <dgm:spPr/>
      <dgm:t>
        <a:bodyPr/>
        <a:lstStyle/>
        <a:p>
          <a:r>
            <a:rPr lang="es-ES" sz="1200" dirty="0" smtClean="0"/>
            <a:t>Look </a:t>
          </a:r>
          <a:r>
            <a:rPr lang="es-ES" sz="1200" dirty="0" err="1" smtClean="0"/>
            <a:t>for</a:t>
          </a:r>
          <a:r>
            <a:rPr lang="es-ES" sz="1200" dirty="0" smtClean="0"/>
            <a:t> a video </a:t>
          </a:r>
          <a:r>
            <a:rPr lang="es-ES" sz="1200" dirty="0" err="1" smtClean="0"/>
            <a:t>that</a:t>
          </a:r>
          <a:r>
            <a:rPr lang="es-ES" sz="1200" dirty="0" smtClean="0"/>
            <a:t> </a:t>
          </a:r>
          <a:r>
            <a:rPr lang="es-ES" sz="1200" dirty="0" err="1" smtClean="0"/>
            <a:t>talks</a:t>
          </a:r>
          <a:r>
            <a:rPr lang="es-ES" sz="1200" dirty="0" smtClean="0"/>
            <a:t> </a:t>
          </a:r>
          <a:r>
            <a:rPr lang="es-ES" sz="1200" dirty="0" err="1" smtClean="0"/>
            <a:t>about</a:t>
          </a:r>
          <a:r>
            <a:rPr lang="es-ES" sz="1200" dirty="0" smtClean="0"/>
            <a:t> </a:t>
          </a:r>
          <a:r>
            <a:rPr lang="es-ES" sz="1200" dirty="0" err="1" smtClean="0"/>
            <a:t>or</a:t>
          </a:r>
          <a:r>
            <a:rPr lang="es-ES" sz="1200" dirty="0" smtClean="0"/>
            <a:t> uses </a:t>
          </a:r>
          <a:r>
            <a:rPr lang="es-ES" sz="1200" dirty="0" err="1" smtClean="0"/>
            <a:t>the</a:t>
          </a:r>
          <a:r>
            <a:rPr lang="es-ES" sz="1200" dirty="0" smtClean="0"/>
            <a:t> tense </a:t>
          </a:r>
          <a:r>
            <a:rPr lang="es-ES" sz="1200" dirty="0" err="1" smtClean="0"/>
            <a:t>presented</a:t>
          </a:r>
          <a:endParaRPr lang="es-ES" sz="1200" dirty="0"/>
        </a:p>
      </dgm:t>
    </dgm:pt>
    <dgm:pt modelId="{6EFB8689-2B69-459D-9A47-F26D991457C5}" type="parTrans" cxnId="{D1BA1AE9-E7C0-4B94-946F-59D800A46850}">
      <dgm:prSet/>
      <dgm:spPr/>
    </dgm:pt>
    <dgm:pt modelId="{CCB426EF-11BF-43BF-9680-42D14BD62E5F}" type="sibTrans" cxnId="{D1BA1AE9-E7C0-4B94-946F-59D800A46850}">
      <dgm:prSet/>
      <dgm:spPr/>
    </dgm:pt>
    <dgm:pt modelId="{A0746BE3-2EB0-40E7-B97F-5397D8EFA6BF}">
      <dgm:prSet custT="1"/>
      <dgm:spPr/>
      <dgm:t>
        <a:bodyPr/>
        <a:lstStyle/>
        <a:p>
          <a:r>
            <a:rPr lang="es-ES" sz="1200" dirty="0" err="1" smtClean="0"/>
            <a:t>It</a:t>
          </a:r>
          <a:r>
            <a:rPr lang="es-ES" sz="1200" dirty="0" smtClean="0"/>
            <a:t> can be </a:t>
          </a:r>
          <a:r>
            <a:rPr lang="es-ES" sz="1200" dirty="0" err="1" smtClean="0"/>
            <a:t>an</a:t>
          </a:r>
          <a:r>
            <a:rPr lang="es-ES" sz="1200" dirty="0" smtClean="0"/>
            <a:t> </a:t>
          </a:r>
          <a:r>
            <a:rPr lang="es-ES" sz="1200" dirty="0" err="1" smtClean="0"/>
            <a:t>interesting</a:t>
          </a:r>
          <a:r>
            <a:rPr lang="es-ES" sz="1200" dirty="0" smtClean="0"/>
            <a:t> </a:t>
          </a:r>
          <a:r>
            <a:rPr lang="es-ES" sz="1200" dirty="0" err="1" smtClean="0"/>
            <a:t>or</a:t>
          </a:r>
          <a:r>
            <a:rPr lang="es-ES" sz="1200" dirty="0" smtClean="0"/>
            <a:t> </a:t>
          </a:r>
          <a:r>
            <a:rPr lang="es-ES" sz="1200" dirty="0" err="1" smtClean="0"/>
            <a:t>fun</a:t>
          </a:r>
          <a:r>
            <a:rPr lang="es-ES" sz="1200" dirty="0" smtClean="0"/>
            <a:t> video </a:t>
          </a:r>
          <a:r>
            <a:rPr lang="es-ES" sz="1200" dirty="0" err="1" smtClean="0"/>
            <a:t>where</a:t>
          </a:r>
          <a:r>
            <a:rPr lang="es-ES" sz="1200" dirty="0" smtClean="0"/>
            <a:t> </a:t>
          </a:r>
          <a:r>
            <a:rPr lang="es-ES" sz="1200" dirty="0" err="1" smtClean="0"/>
            <a:t>the</a:t>
          </a:r>
          <a:r>
            <a:rPr lang="es-ES" sz="1200" dirty="0" smtClean="0"/>
            <a:t> tense </a:t>
          </a:r>
          <a:r>
            <a:rPr lang="es-ES" sz="1200" dirty="0" err="1" smtClean="0"/>
            <a:t>is</a:t>
          </a:r>
          <a:r>
            <a:rPr lang="es-ES" sz="1200" dirty="0" smtClean="0"/>
            <a:t> </a:t>
          </a:r>
          <a:r>
            <a:rPr lang="es-ES" sz="1200" dirty="0" err="1" smtClean="0"/>
            <a:t>used</a:t>
          </a:r>
          <a:endParaRPr lang="es-ES" sz="1200" dirty="0"/>
        </a:p>
      </dgm:t>
    </dgm:pt>
    <dgm:pt modelId="{D5897C64-40D1-4558-BE7C-FD5F215C591A}" type="parTrans" cxnId="{7A6A8CCF-E960-4A3B-B5F2-591D28149A39}">
      <dgm:prSet/>
      <dgm:spPr/>
    </dgm:pt>
    <dgm:pt modelId="{211E05F7-99B9-400E-B069-601D3C439224}" type="sibTrans" cxnId="{7A6A8CCF-E960-4A3B-B5F2-591D28149A39}">
      <dgm:prSet/>
      <dgm:spPr/>
    </dgm:pt>
    <dgm:pt modelId="{05A49B1E-7BF5-4EC8-B647-599C6873A358}">
      <dgm:prSet custT="1"/>
      <dgm:spPr/>
      <dgm:t>
        <a:bodyPr/>
        <a:lstStyle/>
        <a:p>
          <a:r>
            <a:rPr lang="es-ES" sz="1200" dirty="0" smtClean="0"/>
            <a:t>No more </a:t>
          </a:r>
          <a:r>
            <a:rPr lang="es-ES" sz="1200" dirty="0" err="1" smtClean="0"/>
            <a:t>than</a:t>
          </a:r>
          <a:r>
            <a:rPr lang="es-ES" sz="1200" dirty="0" smtClean="0"/>
            <a:t> 5 minutes </a:t>
          </a:r>
          <a:r>
            <a:rPr lang="es-ES" sz="1200" dirty="0" err="1" smtClean="0"/>
            <a:t>long</a:t>
          </a:r>
          <a:endParaRPr lang="es-ES" sz="1200" dirty="0"/>
        </a:p>
      </dgm:t>
    </dgm:pt>
    <dgm:pt modelId="{925E2AA1-2B60-4EB8-BEDA-39D3B48EE8BA}" type="parTrans" cxnId="{9C11CCD9-86C0-4CAA-91A9-488AD4EEBD2A}">
      <dgm:prSet/>
      <dgm:spPr/>
    </dgm:pt>
    <dgm:pt modelId="{7CD2308A-43ED-4F64-9951-9B58D8DF36C0}" type="sibTrans" cxnId="{9C11CCD9-86C0-4CAA-91A9-488AD4EEBD2A}">
      <dgm:prSet/>
      <dgm:spPr/>
    </dgm:pt>
    <dgm:pt modelId="{965B0DA2-5F60-4E69-BE0B-629066435832}">
      <dgm:prSet custT="1"/>
      <dgm:spPr/>
      <dgm:t>
        <a:bodyPr/>
        <a:lstStyle/>
        <a:p>
          <a:r>
            <a:rPr lang="es-ES" sz="1200" dirty="0" err="1" smtClean="0"/>
            <a:t>Download</a:t>
          </a:r>
          <a:r>
            <a:rPr lang="es-ES" sz="1200" dirty="0" smtClean="0"/>
            <a:t> </a:t>
          </a:r>
          <a:r>
            <a:rPr lang="es-ES" sz="1200" dirty="0" err="1" smtClean="0"/>
            <a:t>the</a:t>
          </a:r>
          <a:r>
            <a:rPr lang="es-ES" sz="1200" dirty="0" smtClean="0"/>
            <a:t> video so </a:t>
          </a:r>
          <a:r>
            <a:rPr lang="es-ES" sz="1200" dirty="0" err="1" smtClean="0"/>
            <a:t>we</a:t>
          </a:r>
          <a:r>
            <a:rPr lang="es-ES" sz="1200" dirty="0" smtClean="0"/>
            <a:t> </a:t>
          </a:r>
          <a:r>
            <a:rPr lang="es-ES" sz="1200" dirty="0" err="1" smtClean="0"/>
            <a:t>dont</a:t>
          </a:r>
          <a:r>
            <a:rPr lang="es-ES" sz="1200" dirty="0" smtClean="0"/>
            <a:t> </a:t>
          </a:r>
          <a:r>
            <a:rPr lang="es-ES" sz="1200" dirty="0" err="1" smtClean="0"/>
            <a:t>have</a:t>
          </a:r>
          <a:r>
            <a:rPr lang="es-ES" sz="1200" dirty="0" smtClean="0"/>
            <a:t> </a:t>
          </a:r>
          <a:r>
            <a:rPr lang="es-ES" sz="1200" dirty="0" err="1" smtClean="0"/>
            <a:t>problems</a:t>
          </a:r>
          <a:r>
            <a:rPr lang="es-ES" sz="1200" dirty="0" smtClean="0"/>
            <a:t> </a:t>
          </a:r>
          <a:r>
            <a:rPr lang="es-ES" sz="1200" dirty="0" err="1" smtClean="0"/>
            <a:t>or</a:t>
          </a:r>
          <a:r>
            <a:rPr lang="es-ES" sz="1200" dirty="0" smtClean="0"/>
            <a:t> </a:t>
          </a:r>
          <a:r>
            <a:rPr lang="es-ES" sz="1200" dirty="0" err="1" smtClean="0"/>
            <a:t>can’t</a:t>
          </a:r>
          <a:r>
            <a:rPr lang="es-ES" sz="1200" dirty="0" smtClean="0"/>
            <a:t> </a:t>
          </a:r>
          <a:r>
            <a:rPr lang="es-ES" sz="1200" dirty="0" err="1" smtClean="0"/>
            <a:t>see</a:t>
          </a:r>
          <a:r>
            <a:rPr lang="es-ES" sz="1200" dirty="0" smtClean="0"/>
            <a:t> </a:t>
          </a:r>
          <a:r>
            <a:rPr lang="es-ES" sz="1200" dirty="0" err="1" smtClean="0"/>
            <a:t>it</a:t>
          </a:r>
          <a:r>
            <a:rPr lang="es-ES" sz="1200" dirty="0" smtClean="0"/>
            <a:t> </a:t>
          </a:r>
          <a:r>
            <a:rPr lang="es-ES" sz="1200" dirty="0" err="1" smtClean="0"/>
            <a:t>because</a:t>
          </a:r>
          <a:r>
            <a:rPr lang="es-ES" sz="1200" dirty="0" smtClean="0"/>
            <a:t> of </a:t>
          </a:r>
          <a:r>
            <a:rPr lang="es-ES" sz="1200" dirty="0" err="1" smtClean="0"/>
            <a:t>connection</a:t>
          </a:r>
          <a:r>
            <a:rPr lang="es-ES" sz="1200" dirty="0" smtClean="0"/>
            <a:t> </a:t>
          </a:r>
          <a:r>
            <a:rPr lang="es-ES" sz="1200" dirty="0" err="1" smtClean="0"/>
            <a:t>problems</a:t>
          </a:r>
          <a:endParaRPr lang="es-ES" sz="1200" dirty="0"/>
        </a:p>
      </dgm:t>
    </dgm:pt>
    <dgm:pt modelId="{0E3A64BD-63B9-4BB6-8464-BB4DC7A02252}" type="parTrans" cxnId="{B8DF1673-7048-404F-B7AE-0B70CA32C6B1}">
      <dgm:prSet/>
      <dgm:spPr/>
    </dgm:pt>
    <dgm:pt modelId="{63A07E11-6ADA-4CF3-8DE9-C902173E0923}" type="sibTrans" cxnId="{B8DF1673-7048-404F-B7AE-0B70CA32C6B1}">
      <dgm:prSet/>
      <dgm:spPr/>
    </dgm:pt>
    <dgm:pt modelId="{38B2338A-7C7C-4EB0-8805-F4C2974C1C72}" type="pres">
      <dgm:prSet presAssocID="{D515724C-44A5-4F66-8C19-D01FB3FBB7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992D973-791E-4AF8-A963-E9E00BB3984F}" type="pres">
      <dgm:prSet presAssocID="{C7CA88B9-473A-4456-8DE8-42E81F7165EA}" presName="composite" presStyleCnt="0"/>
      <dgm:spPr/>
    </dgm:pt>
    <dgm:pt modelId="{0EF927A5-C641-4793-88D8-D8DB7B38012F}" type="pres">
      <dgm:prSet presAssocID="{C7CA88B9-473A-4456-8DE8-42E81F7165EA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4C5BB9-BE98-4D33-8E46-4027EC0230B9}" type="pres">
      <dgm:prSet presAssocID="{C7CA88B9-473A-4456-8DE8-42E81F7165EA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B55CED-E6DF-4F4E-A263-6937A53E8F6A}" type="pres">
      <dgm:prSet presAssocID="{F4649C90-72A4-4A96-BD7D-3085706E337A}" presName="sp" presStyleCnt="0"/>
      <dgm:spPr/>
    </dgm:pt>
    <dgm:pt modelId="{3F34A0CA-C730-4260-BF37-3CB4FEA4FC68}" type="pres">
      <dgm:prSet presAssocID="{237679DC-CB77-4659-9327-63792CE4916E}" presName="composite" presStyleCnt="0"/>
      <dgm:spPr/>
    </dgm:pt>
    <dgm:pt modelId="{6130F410-131D-4F66-90BB-A26FCE7E507A}" type="pres">
      <dgm:prSet presAssocID="{237679DC-CB77-4659-9327-63792CE4916E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5DE03A-ED5A-4F2D-98D4-73CC42E52EFC}" type="pres">
      <dgm:prSet presAssocID="{237679DC-CB77-4659-9327-63792CE4916E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D984AC-337C-4821-AA9E-FD5D65A394BF}" type="pres">
      <dgm:prSet presAssocID="{B0640C2D-789C-46C1-93CF-07CCB46A08C5}" presName="sp" presStyleCnt="0"/>
      <dgm:spPr/>
    </dgm:pt>
    <dgm:pt modelId="{CBBFE13B-2647-45C0-8917-4D22799701E8}" type="pres">
      <dgm:prSet presAssocID="{87E3082A-40AB-4040-B66B-8D41E06E2536}" presName="composite" presStyleCnt="0"/>
      <dgm:spPr/>
    </dgm:pt>
    <dgm:pt modelId="{CBBE3381-C39A-4513-89B2-2099CA0B36F4}" type="pres">
      <dgm:prSet presAssocID="{87E3082A-40AB-4040-B66B-8D41E06E2536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A17E5B-3621-4547-9C7F-86B9AB810197}" type="pres">
      <dgm:prSet presAssocID="{87E3082A-40AB-4040-B66B-8D41E06E2536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86E6AC-6BD8-47AA-9290-4DB81E3429F9}" type="pres">
      <dgm:prSet presAssocID="{14DAA29A-8429-4220-96EA-F4AA40644F0F}" presName="sp" presStyleCnt="0"/>
      <dgm:spPr/>
    </dgm:pt>
    <dgm:pt modelId="{51E55443-DC66-4710-87FF-F58DCEF443AD}" type="pres">
      <dgm:prSet presAssocID="{4EC7002F-FF8B-4EB1-B39E-5CC058031268}" presName="composite" presStyleCnt="0"/>
      <dgm:spPr/>
    </dgm:pt>
    <dgm:pt modelId="{10DCBFE5-AF0F-444C-B7D3-C6CC62F12273}" type="pres">
      <dgm:prSet presAssocID="{4EC7002F-FF8B-4EB1-B39E-5CC058031268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5F18CD-8FF8-44E9-B901-7AC678B78737}" type="pres">
      <dgm:prSet presAssocID="{4EC7002F-FF8B-4EB1-B39E-5CC058031268}" presName="descendantText" presStyleLbl="alignAcc1" presStyleIdx="3" presStyleCnt="6" custLinFactNeighborX="0" custLinFactNeighborY="-453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2D5C06-BD8E-4E2D-A61D-CA08DC0B3A3F}" type="pres">
      <dgm:prSet presAssocID="{F749ACB5-E036-493B-8926-479C8A41BA27}" presName="sp" presStyleCnt="0"/>
      <dgm:spPr/>
    </dgm:pt>
    <dgm:pt modelId="{2A5A4DAF-4ED1-48E9-8FBF-7669516A2938}" type="pres">
      <dgm:prSet presAssocID="{40F3A08D-0BB2-4E62-B4F5-5694DD49E11B}" presName="composite" presStyleCnt="0"/>
      <dgm:spPr/>
    </dgm:pt>
    <dgm:pt modelId="{80A6FA0D-A08B-4ECA-BF84-54B330363BCD}" type="pres">
      <dgm:prSet presAssocID="{40F3A08D-0BB2-4E62-B4F5-5694DD49E11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F0EE48-9258-4F44-ADD9-8CA0C2888111}" type="pres">
      <dgm:prSet presAssocID="{40F3A08D-0BB2-4E62-B4F5-5694DD49E11B}" presName="descendantText" presStyleLbl="alignAcc1" presStyleIdx="4" presStyleCnt="6" custScaleY="12929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46ED9-FC0E-4A58-A798-FE8086B978AF}" type="pres">
      <dgm:prSet presAssocID="{7472E573-96E7-4B7D-8FAA-9DB0ADF05807}" presName="sp" presStyleCnt="0"/>
      <dgm:spPr/>
    </dgm:pt>
    <dgm:pt modelId="{96857514-EEAB-4E0D-B6F6-1A7C09D6E321}" type="pres">
      <dgm:prSet presAssocID="{07D488C7-A49C-4949-AA5E-ABE6EFEC3CF0}" presName="composite" presStyleCnt="0"/>
      <dgm:spPr/>
    </dgm:pt>
    <dgm:pt modelId="{B1F1F6EA-FCED-40A5-9253-9A6C14C5E89E}" type="pres">
      <dgm:prSet presAssocID="{07D488C7-A49C-4949-AA5E-ABE6EFEC3CF0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5A47E5-9B64-4B5C-8C63-E83D473EC69C}" type="pres">
      <dgm:prSet presAssocID="{07D488C7-A49C-4949-AA5E-ABE6EFEC3CF0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56E591-83BF-412F-8672-45182E31F50A}" srcId="{D515724C-44A5-4F66-8C19-D01FB3FBB7A9}" destId="{C7CA88B9-473A-4456-8DE8-42E81F7165EA}" srcOrd="0" destOrd="0" parTransId="{202ED29E-6B4F-44DA-912C-68063D36A5FA}" sibTransId="{F4649C90-72A4-4A96-BD7D-3085706E337A}"/>
    <dgm:cxn modelId="{EE506DA2-9BE1-4242-A376-C9EFC3FA2436}" type="presOf" srcId="{24F5ED3D-5FE8-4817-BB0B-E07DBF7978B6}" destId="{94A17E5B-3621-4547-9C7F-86B9AB810197}" srcOrd="0" destOrd="1" presId="urn:microsoft.com/office/officeart/2005/8/layout/chevron2"/>
    <dgm:cxn modelId="{D46BB19A-22DF-46A8-8E1E-C59458DDDD3A}" type="presOf" srcId="{965B0DA2-5F60-4E69-BE0B-629066435832}" destId="{575A47E5-9B64-4B5C-8C63-E83D473EC69C}" srcOrd="0" destOrd="3" presId="urn:microsoft.com/office/officeart/2005/8/layout/chevron2"/>
    <dgm:cxn modelId="{0FEE1E35-E885-46DC-BCB1-33BA63A065A6}" type="presOf" srcId="{0C4A52D5-68B4-413C-8E68-E11F1624ECB8}" destId="{E25F18CD-8FF8-44E9-B901-7AC678B78737}" srcOrd="0" destOrd="0" presId="urn:microsoft.com/office/officeart/2005/8/layout/chevron2"/>
    <dgm:cxn modelId="{E4F0E559-C371-4D5F-88AA-9539326F797D}" type="presOf" srcId="{E3BEA140-2145-479B-805C-A88556B2DE58}" destId="{1E5DE03A-ED5A-4F2D-98D4-73CC42E52EFC}" srcOrd="0" destOrd="0" presId="urn:microsoft.com/office/officeart/2005/8/layout/chevron2"/>
    <dgm:cxn modelId="{E783BB06-E894-43FB-AF85-E87FEFBB6267}" srcId="{D515724C-44A5-4F66-8C19-D01FB3FBB7A9}" destId="{4EC7002F-FF8B-4EB1-B39E-5CC058031268}" srcOrd="3" destOrd="0" parTransId="{226B98FE-608C-4213-97C8-31E72FBD78E9}" sibTransId="{F749ACB5-E036-493B-8926-479C8A41BA27}"/>
    <dgm:cxn modelId="{324C522F-8005-45AD-8E7B-4A604E2F7B96}" srcId="{4EC7002F-FF8B-4EB1-B39E-5CC058031268}" destId="{EE1A02AA-485D-4342-9D9E-0633FE159DA0}" srcOrd="4" destOrd="0" parTransId="{2DDDFF4F-BD11-4F3E-818B-ABFB121A3F05}" sibTransId="{98AF2675-1311-4B00-8B5B-79D9734DFD3A}"/>
    <dgm:cxn modelId="{8A0D8198-06A6-40AA-9B19-ED3273E9AE5E}" type="presOf" srcId="{B3532F60-23A8-4543-BCB1-D3F703CBC1FA}" destId="{94A17E5B-3621-4547-9C7F-86B9AB810197}" srcOrd="0" destOrd="0" presId="urn:microsoft.com/office/officeart/2005/8/layout/chevron2"/>
    <dgm:cxn modelId="{64C237E5-B398-440E-A814-9F15932120D2}" type="presOf" srcId="{C0AF6219-AFC5-49C6-85F4-A3FE94C0C8E2}" destId="{94A17E5B-3621-4547-9C7F-86B9AB810197}" srcOrd="0" destOrd="2" presId="urn:microsoft.com/office/officeart/2005/8/layout/chevron2"/>
    <dgm:cxn modelId="{6D1AE3A8-1999-4ED8-BF8E-AEE3CDA25CEC}" srcId="{4EC7002F-FF8B-4EB1-B39E-5CC058031268}" destId="{0C4A52D5-68B4-413C-8E68-E11F1624ECB8}" srcOrd="0" destOrd="0" parTransId="{6AAF8A3F-8325-4D9F-93EA-47234D039D6B}" sibTransId="{7F76CEBE-CE56-4D8D-9F21-9E634BDD5A22}"/>
    <dgm:cxn modelId="{ADBDA37D-3C44-4CAF-A88A-B52E67CEA932}" srcId="{87E3082A-40AB-4040-B66B-8D41E06E2536}" destId="{24F5ED3D-5FE8-4817-BB0B-E07DBF7978B6}" srcOrd="1" destOrd="0" parTransId="{E1E26E4D-FA79-4402-94B4-75B41186E375}" sibTransId="{444CF152-A657-4AFE-AE72-C6B035960F88}"/>
    <dgm:cxn modelId="{4D3D4263-B050-4B1A-BE62-0EF02EF50607}" type="presOf" srcId="{237679DC-CB77-4659-9327-63792CE4916E}" destId="{6130F410-131D-4F66-90BB-A26FCE7E507A}" srcOrd="0" destOrd="0" presId="urn:microsoft.com/office/officeart/2005/8/layout/chevron2"/>
    <dgm:cxn modelId="{BBB94CA2-069C-4C9E-9C6B-0BA2E15A764C}" type="presOf" srcId="{7E8CE8B3-82AF-43A5-A2CC-5071FB667763}" destId="{E25F18CD-8FF8-44E9-B901-7AC678B78737}" srcOrd="0" destOrd="2" presId="urn:microsoft.com/office/officeart/2005/8/layout/chevron2"/>
    <dgm:cxn modelId="{3DC2356A-0B4D-48C7-9D66-C8A180DA7D48}" type="presOf" srcId="{50EEE51A-CF0B-43AD-941B-5F6FD5A587E7}" destId="{9AF0EE48-9258-4F44-ADD9-8CA0C2888111}" srcOrd="0" destOrd="1" presId="urn:microsoft.com/office/officeart/2005/8/layout/chevron2"/>
    <dgm:cxn modelId="{A0C7E5BE-2090-4B75-A4BD-6F6E22727219}" type="presOf" srcId="{A0746BE3-2EB0-40E7-B97F-5397D8EFA6BF}" destId="{575A47E5-9B64-4B5C-8C63-E83D473EC69C}" srcOrd="0" destOrd="1" presId="urn:microsoft.com/office/officeart/2005/8/layout/chevron2"/>
    <dgm:cxn modelId="{D0ECBDBE-22E9-495A-8735-983248F3BE4B}" srcId="{87E3082A-40AB-4040-B66B-8D41E06E2536}" destId="{B3532F60-23A8-4543-BCB1-D3F703CBC1FA}" srcOrd="0" destOrd="0" parTransId="{54B3DD64-F686-4FBC-AC76-B4ED99ABF44D}" sibTransId="{45938260-DDF1-4852-B47C-D49DEF192C1B}"/>
    <dgm:cxn modelId="{A378E5DB-A929-469A-BD7B-F79F880E9161}" type="presOf" srcId="{EE1A02AA-485D-4342-9D9E-0633FE159DA0}" destId="{E25F18CD-8FF8-44E9-B901-7AC678B78737}" srcOrd="0" destOrd="4" presId="urn:microsoft.com/office/officeart/2005/8/layout/chevron2"/>
    <dgm:cxn modelId="{0270C54B-EE96-40EF-B3CC-31603B4D4AA7}" type="presOf" srcId="{43CCE833-D01F-48F3-A0E8-0A7135719134}" destId="{E25F18CD-8FF8-44E9-B901-7AC678B78737}" srcOrd="0" destOrd="1" presId="urn:microsoft.com/office/officeart/2005/8/layout/chevron2"/>
    <dgm:cxn modelId="{9413F646-19CE-45F9-A956-537770CB873A}" srcId="{40F3A08D-0BB2-4E62-B4F5-5694DD49E11B}" destId="{50EEE51A-CF0B-43AD-941B-5F6FD5A587E7}" srcOrd="1" destOrd="0" parTransId="{D37343C0-3C69-4CCB-B7BE-E54E126D40E1}" sibTransId="{86DCB612-5E5D-46ED-921D-21E3EFB44339}"/>
    <dgm:cxn modelId="{3EC30862-657E-4286-A894-C03F76A9C38C}" srcId="{4EC7002F-FF8B-4EB1-B39E-5CC058031268}" destId="{7E8CE8B3-82AF-43A5-A2CC-5071FB667763}" srcOrd="2" destOrd="0" parTransId="{2D699767-793B-42C1-A9DE-A4B7FCE6DE0E}" sibTransId="{009B377E-6D3C-4245-89E7-0C7C31535F76}"/>
    <dgm:cxn modelId="{4F44D942-072C-4AA5-B883-5D5510088FB3}" type="presOf" srcId="{D515724C-44A5-4F66-8C19-D01FB3FBB7A9}" destId="{38B2338A-7C7C-4EB0-8805-F4C2974C1C72}" srcOrd="0" destOrd="0" presId="urn:microsoft.com/office/officeart/2005/8/layout/chevron2"/>
    <dgm:cxn modelId="{3BD6F565-132C-4FF0-801E-BB57FBB9CC6A}" type="presOf" srcId="{B1ADF278-26BF-4672-92E2-D0EAB07C6980}" destId="{9AF0EE48-9258-4F44-ADD9-8CA0C2888111}" srcOrd="0" destOrd="3" presId="urn:microsoft.com/office/officeart/2005/8/layout/chevron2"/>
    <dgm:cxn modelId="{17989A45-5220-4B72-8DBA-9636E5C6F7EB}" type="presOf" srcId="{07D488C7-A49C-4949-AA5E-ABE6EFEC3CF0}" destId="{B1F1F6EA-FCED-40A5-9253-9A6C14C5E89E}" srcOrd="0" destOrd="0" presId="urn:microsoft.com/office/officeart/2005/8/layout/chevron2"/>
    <dgm:cxn modelId="{D00BFC45-4ECC-4465-9F27-305D52FBD74C}" type="presOf" srcId="{9AF7365F-3F76-4204-8D12-7F4F37C36D81}" destId="{9AF0EE48-9258-4F44-ADD9-8CA0C2888111}" srcOrd="0" destOrd="4" presId="urn:microsoft.com/office/officeart/2005/8/layout/chevron2"/>
    <dgm:cxn modelId="{44BC6674-AE4F-4F7C-AB33-BA9BCFC38F6C}" srcId="{D515724C-44A5-4F66-8C19-D01FB3FBB7A9}" destId="{07D488C7-A49C-4949-AA5E-ABE6EFEC3CF0}" srcOrd="5" destOrd="0" parTransId="{58558044-555C-4B0D-96A3-6E1F2F098B4D}" sibTransId="{85FD7AF6-A654-4609-847D-5D112EFC16ED}"/>
    <dgm:cxn modelId="{50FF6F07-1422-4FBB-825E-E9328B82E6FF}" type="presOf" srcId="{CF4C59C3-25A6-4FBF-BBEB-E3109026B119}" destId="{9AF0EE48-9258-4F44-ADD9-8CA0C2888111}" srcOrd="0" destOrd="0" presId="urn:microsoft.com/office/officeart/2005/8/layout/chevron2"/>
    <dgm:cxn modelId="{582195BF-B616-44FE-BC3A-7021984B6EF2}" srcId="{40F3A08D-0BB2-4E62-B4F5-5694DD49E11B}" destId="{9AF7365F-3F76-4204-8D12-7F4F37C36D81}" srcOrd="4" destOrd="0" parTransId="{1F0CC6A8-13AE-47D9-8850-74E3E9B38399}" sibTransId="{99222D47-DE78-4782-8980-987A139DC073}"/>
    <dgm:cxn modelId="{36198A69-FDD2-4B09-920D-9CE1152A725B}" type="presOf" srcId="{C865AF3E-99BC-43F2-BB47-5C5673CBB5A6}" destId="{E25F18CD-8FF8-44E9-B901-7AC678B78737}" srcOrd="0" destOrd="3" presId="urn:microsoft.com/office/officeart/2005/8/layout/chevron2"/>
    <dgm:cxn modelId="{9C11CCD9-86C0-4CAA-91A9-488AD4EEBD2A}" srcId="{07D488C7-A49C-4949-AA5E-ABE6EFEC3CF0}" destId="{05A49B1E-7BF5-4EC8-B647-599C6873A358}" srcOrd="2" destOrd="0" parTransId="{925E2AA1-2B60-4EB8-BEDA-39D3B48EE8BA}" sibTransId="{7CD2308A-43ED-4F64-9951-9B58D8DF36C0}"/>
    <dgm:cxn modelId="{37AB7347-29A1-4F75-B615-3A636EBBD883}" type="presOf" srcId="{93183A7E-74F8-4FAC-BA14-D63C0FBA4DDE}" destId="{575A47E5-9B64-4B5C-8C63-E83D473EC69C}" srcOrd="0" destOrd="0" presId="urn:microsoft.com/office/officeart/2005/8/layout/chevron2"/>
    <dgm:cxn modelId="{A391EF1A-AC64-4198-96E7-E44275A0A217}" srcId="{40F3A08D-0BB2-4E62-B4F5-5694DD49E11B}" destId="{B1ADF278-26BF-4672-92E2-D0EAB07C6980}" srcOrd="3" destOrd="0" parTransId="{B87E5522-2C58-4D3D-821A-5175DA882BDA}" sibTransId="{1C4B4D64-AC4B-4816-A7B1-FE1459C1EC6F}"/>
    <dgm:cxn modelId="{7621E6B7-83DB-4F94-9EED-37C90CF93D05}" srcId="{40F3A08D-0BB2-4E62-B4F5-5694DD49E11B}" destId="{CA3615B5-FAC7-4EC8-A2D6-B4F9DC0CA0B2}" srcOrd="2" destOrd="0" parTransId="{15AE1356-D7AA-436D-A9CC-EA39CBBE5DE5}" sibTransId="{2FF0A893-5D7E-4A24-9DBD-6D6D520EDB30}"/>
    <dgm:cxn modelId="{2B15200B-8A39-4584-8893-98F6BAE71D4F}" type="presOf" srcId="{4EC7002F-FF8B-4EB1-B39E-5CC058031268}" destId="{10DCBFE5-AF0F-444C-B7D3-C6CC62F12273}" srcOrd="0" destOrd="0" presId="urn:microsoft.com/office/officeart/2005/8/layout/chevron2"/>
    <dgm:cxn modelId="{ED14807A-0AC8-48E3-ACF4-AE819C2A4A5F}" type="presOf" srcId="{93D9855E-D6A9-4177-810E-D53B6F6A2C47}" destId="{054C5BB9-BE98-4D33-8E46-4027EC0230B9}" srcOrd="0" destOrd="0" presId="urn:microsoft.com/office/officeart/2005/8/layout/chevron2"/>
    <dgm:cxn modelId="{7A6A8CCF-E960-4A3B-B5F2-591D28149A39}" srcId="{07D488C7-A49C-4949-AA5E-ABE6EFEC3CF0}" destId="{A0746BE3-2EB0-40E7-B97F-5397D8EFA6BF}" srcOrd="1" destOrd="0" parTransId="{D5897C64-40D1-4558-BE7C-FD5F215C591A}" sibTransId="{211E05F7-99B9-400E-B069-601D3C439224}"/>
    <dgm:cxn modelId="{3C043793-DFE4-41C0-9E02-AA66150E9037}" srcId="{4EC7002F-FF8B-4EB1-B39E-5CC058031268}" destId="{C865AF3E-99BC-43F2-BB47-5C5673CBB5A6}" srcOrd="3" destOrd="0" parTransId="{A6ADD1B5-023F-441F-8C76-EED6B53A87AC}" sibTransId="{3E25CD77-0142-4F33-845D-663FC94FADE5}"/>
    <dgm:cxn modelId="{1F6C970B-DD9A-4581-AE4F-D7F59C4C27D3}" srcId="{87E3082A-40AB-4040-B66B-8D41E06E2536}" destId="{C0AF6219-AFC5-49C6-85F4-A3FE94C0C8E2}" srcOrd="2" destOrd="0" parTransId="{501D2754-1B80-460C-BCD4-A6EDE15701CA}" sibTransId="{D12BBF01-6217-4B9C-AF11-E01398452EA1}"/>
    <dgm:cxn modelId="{2734BA23-D3D9-4412-BE4F-52E91F7146C9}" srcId="{C7CA88B9-473A-4456-8DE8-42E81F7165EA}" destId="{93D9855E-D6A9-4177-810E-D53B6F6A2C47}" srcOrd="0" destOrd="0" parTransId="{F255B7C0-303D-48A9-9FA1-A777FD18734B}" sibTransId="{D38D0E90-D2BF-42F1-B776-C7207E13BB58}"/>
    <dgm:cxn modelId="{79BA60C6-CB9E-4582-85F5-3D791D263D5A}" srcId="{D515724C-44A5-4F66-8C19-D01FB3FBB7A9}" destId="{237679DC-CB77-4659-9327-63792CE4916E}" srcOrd="1" destOrd="0" parTransId="{D79EC9E0-1DDC-4B7B-8172-C753B7A9B4D7}" sibTransId="{B0640C2D-789C-46C1-93CF-07CCB46A08C5}"/>
    <dgm:cxn modelId="{D1BA1AE9-E7C0-4B94-946F-59D800A46850}" srcId="{07D488C7-A49C-4949-AA5E-ABE6EFEC3CF0}" destId="{93183A7E-74F8-4FAC-BA14-D63C0FBA4DDE}" srcOrd="0" destOrd="0" parTransId="{6EFB8689-2B69-459D-9A47-F26D991457C5}" sibTransId="{CCB426EF-11BF-43BF-9680-42D14BD62E5F}"/>
    <dgm:cxn modelId="{CEE2225C-A7B5-4AC2-8279-E17DF083270E}" type="presOf" srcId="{05A49B1E-7BF5-4EC8-B647-599C6873A358}" destId="{575A47E5-9B64-4B5C-8C63-E83D473EC69C}" srcOrd="0" destOrd="2" presId="urn:microsoft.com/office/officeart/2005/8/layout/chevron2"/>
    <dgm:cxn modelId="{B8DF1673-7048-404F-B7AE-0B70CA32C6B1}" srcId="{07D488C7-A49C-4949-AA5E-ABE6EFEC3CF0}" destId="{965B0DA2-5F60-4E69-BE0B-629066435832}" srcOrd="3" destOrd="0" parTransId="{0E3A64BD-63B9-4BB6-8464-BB4DC7A02252}" sibTransId="{63A07E11-6ADA-4CF3-8DE9-C902173E0923}"/>
    <dgm:cxn modelId="{0334541E-2BF4-4821-A512-54E21CC37D2D}" type="presOf" srcId="{CA3615B5-FAC7-4EC8-A2D6-B4F9DC0CA0B2}" destId="{9AF0EE48-9258-4F44-ADD9-8CA0C2888111}" srcOrd="0" destOrd="2" presId="urn:microsoft.com/office/officeart/2005/8/layout/chevron2"/>
    <dgm:cxn modelId="{03BCDB19-4E2C-49AA-9996-4A6CDC6681AA}" type="presOf" srcId="{40F3A08D-0BB2-4E62-B4F5-5694DD49E11B}" destId="{80A6FA0D-A08B-4ECA-BF84-54B330363BCD}" srcOrd="0" destOrd="0" presId="urn:microsoft.com/office/officeart/2005/8/layout/chevron2"/>
    <dgm:cxn modelId="{91FA403C-B5B5-4034-B0E2-E17ACBE49471}" type="presOf" srcId="{C7CA88B9-473A-4456-8DE8-42E81F7165EA}" destId="{0EF927A5-C641-4793-88D8-D8DB7B38012F}" srcOrd="0" destOrd="0" presId="urn:microsoft.com/office/officeart/2005/8/layout/chevron2"/>
    <dgm:cxn modelId="{6DD93692-15F6-4F6C-9B99-739FB7C7F229}" srcId="{D515724C-44A5-4F66-8C19-D01FB3FBB7A9}" destId="{40F3A08D-0BB2-4E62-B4F5-5694DD49E11B}" srcOrd="4" destOrd="0" parTransId="{D4CF8EC6-43F9-42F9-A2B5-7691244CA68A}" sibTransId="{7472E573-96E7-4B7D-8FAA-9DB0ADF05807}"/>
    <dgm:cxn modelId="{904B3D85-4298-427A-8A21-12155CC72A33}" srcId="{237679DC-CB77-4659-9327-63792CE4916E}" destId="{E3BEA140-2145-479B-805C-A88556B2DE58}" srcOrd="0" destOrd="0" parTransId="{B448C78B-1E7D-4CEC-87B1-BFFD13E32A78}" sibTransId="{0C2964E3-9706-4CDD-A834-E6AF830626E9}"/>
    <dgm:cxn modelId="{D0EABF46-17C3-48A0-9BEF-B2AF144E16D6}" srcId="{D515724C-44A5-4F66-8C19-D01FB3FBB7A9}" destId="{87E3082A-40AB-4040-B66B-8D41E06E2536}" srcOrd="2" destOrd="0" parTransId="{C94F5624-DF21-4983-9161-F5026D6C589C}" sibTransId="{14DAA29A-8429-4220-96EA-F4AA40644F0F}"/>
    <dgm:cxn modelId="{B7B86467-31C6-40D3-82CC-8B747B513277}" type="presOf" srcId="{87E3082A-40AB-4040-B66B-8D41E06E2536}" destId="{CBBE3381-C39A-4513-89B2-2099CA0B36F4}" srcOrd="0" destOrd="0" presId="urn:microsoft.com/office/officeart/2005/8/layout/chevron2"/>
    <dgm:cxn modelId="{69DF7E63-2CBF-49D5-89B2-2CC3A1792D07}" srcId="{40F3A08D-0BB2-4E62-B4F5-5694DD49E11B}" destId="{CF4C59C3-25A6-4FBF-BBEB-E3109026B119}" srcOrd="0" destOrd="0" parTransId="{BBD2179D-E02A-4ADD-B1EA-AED4D3413639}" sibTransId="{7C4D8D9F-15FA-4AE0-922B-3829A90AC72C}"/>
    <dgm:cxn modelId="{04710CB8-9591-45CC-B426-A108E77AFE8A}" srcId="{4EC7002F-FF8B-4EB1-B39E-5CC058031268}" destId="{43CCE833-D01F-48F3-A0E8-0A7135719134}" srcOrd="1" destOrd="0" parTransId="{007E1BC7-61A7-4B25-9A76-C968AE85C322}" sibTransId="{5582B2ED-28EC-423B-BA19-995B52C74E34}"/>
    <dgm:cxn modelId="{5DED7DF8-E2AB-4ED4-917D-C605B251EEC2}" type="presParOf" srcId="{38B2338A-7C7C-4EB0-8805-F4C2974C1C72}" destId="{2992D973-791E-4AF8-A963-E9E00BB3984F}" srcOrd="0" destOrd="0" presId="urn:microsoft.com/office/officeart/2005/8/layout/chevron2"/>
    <dgm:cxn modelId="{368105FF-653A-48E7-A056-8AE7B2BAB688}" type="presParOf" srcId="{2992D973-791E-4AF8-A963-E9E00BB3984F}" destId="{0EF927A5-C641-4793-88D8-D8DB7B38012F}" srcOrd="0" destOrd="0" presId="urn:microsoft.com/office/officeart/2005/8/layout/chevron2"/>
    <dgm:cxn modelId="{D52E1E3D-CC8F-4140-A8D9-B5AEF7E5392E}" type="presParOf" srcId="{2992D973-791E-4AF8-A963-E9E00BB3984F}" destId="{054C5BB9-BE98-4D33-8E46-4027EC0230B9}" srcOrd="1" destOrd="0" presId="urn:microsoft.com/office/officeart/2005/8/layout/chevron2"/>
    <dgm:cxn modelId="{26650626-1410-48A0-9D91-A75FE0C9A8D2}" type="presParOf" srcId="{38B2338A-7C7C-4EB0-8805-F4C2974C1C72}" destId="{7EB55CED-E6DF-4F4E-A263-6937A53E8F6A}" srcOrd="1" destOrd="0" presId="urn:microsoft.com/office/officeart/2005/8/layout/chevron2"/>
    <dgm:cxn modelId="{5DECFD02-1902-48F0-B25D-9831E612DDAB}" type="presParOf" srcId="{38B2338A-7C7C-4EB0-8805-F4C2974C1C72}" destId="{3F34A0CA-C730-4260-BF37-3CB4FEA4FC68}" srcOrd="2" destOrd="0" presId="urn:microsoft.com/office/officeart/2005/8/layout/chevron2"/>
    <dgm:cxn modelId="{67BC3C6E-BBC9-4398-82C6-3E230904E687}" type="presParOf" srcId="{3F34A0CA-C730-4260-BF37-3CB4FEA4FC68}" destId="{6130F410-131D-4F66-90BB-A26FCE7E507A}" srcOrd="0" destOrd="0" presId="urn:microsoft.com/office/officeart/2005/8/layout/chevron2"/>
    <dgm:cxn modelId="{6D5BD039-4967-4604-8113-FE2A88409891}" type="presParOf" srcId="{3F34A0CA-C730-4260-BF37-3CB4FEA4FC68}" destId="{1E5DE03A-ED5A-4F2D-98D4-73CC42E52EFC}" srcOrd="1" destOrd="0" presId="urn:microsoft.com/office/officeart/2005/8/layout/chevron2"/>
    <dgm:cxn modelId="{DA1C79BC-C41F-4FB1-B6A7-3D499E9A42D4}" type="presParOf" srcId="{38B2338A-7C7C-4EB0-8805-F4C2974C1C72}" destId="{04D984AC-337C-4821-AA9E-FD5D65A394BF}" srcOrd="3" destOrd="0" presId="urn:microsoft.com/office/officeart/2005/8/layout/chevron2"/>
    <dgm:cxn modelId="{50469BE3-D534-44E9-B5B2-BA588D468963}" type="presParOf" srcId="{38B2338A-7C7C-4EB0-8805-F4C2974C1C72}" destId="{CBBFE13B-2647-45C0-8917-4D22799701E8}" srcOrd="4" destOrd="0" presId="urn:microsoft.com/office/officeart/2005/8/layout/chevron2"/>
    <dgm:cxn modelId="{C4769E1F-76F6-42B3-8619-FDD87235F876}" type="presParOf" srcId="{CBBFE13B-2647-45C0-8917-4D22799701E8}" destId="{CBBE3381-C39A-4513-89B2-2099CA0B36F4}" srcOrd="0" destOrd="0" presId="urn:microsoft.com/office/officeart/2005/8/layout/chevron2"/>
    <dgm:cxn modelId="{96AD2568-7B19-4AF0-8CEA-96E79943BC59}" type="presParOf" srcId="{CBBFE13B-2647-45C0-8917-4D22799701E8}" destId="{94A17E5B-3621-4547-9C7F-86B9AB810197}" srcOrd="1" destOrd="0" presId="urn:microsoft.com/office/officeart/2005/8/layout/chevron2"/>
    <dgm:cxn modelId="{04F3FBE4-B81C-46D3-8808-BC4EB8943491}" type="presParOf" srcId="{38B2338A-7C7C-4EB0-8805-F4C2974C1C72}" destId="{9386E6AC-6BD8-47AA-9290-4DB81E3429F9}" srcOrd="5" destOrd="0" presId="urn:microsoft.com/office/officeart/2005/8/layout/chevron2"/>
    <dgm:cxn modelId="{D7E8ADB9-B404-4C54-877F-9934F5F79F69}" type="presParOf" srcId="{38B2338A-7C7C-4EB0-8805-F4C2974C1C72}" destId="{51E55443-DC66-4710-87FF-F58DCEF443AD}" srcOrd="6" destOrd="0" presId="urn:microsoft.com/office/officeart/2005/8/layout/chevron2"/>
    <dgm:cxn modelId="{316A0AA4-1935-4A2B-BAC1-8DAE909668B4}" type="presParOf" srcId="{51E55443-DC66-4710-87FF-F58DCEF443AD}" destId="{10DCBFE5-AF0F-444C-B7D3-C6CC62F12273}" srcOrd="0" destOrd="0" presId="urn:microsoft.com/office/officeart/2005/8/layout/chevron2"/>
    <dgm:cxn modelId="{3FBCCA3B-3396-47B0-9574-8502CA205A40}" type="presParOf" srcId="{51E55443-DC66-4710-87FF-F58DCEF443AD}" destId="{E25F18CD-8FF8-44E9-B901-7AC678B78737}" srcOrd="1" destOrd="0" presId="urn:microsoft.com/office/officeart/2005/8/layout/chevron2"/>
    <dgm:cxn modelId="{29BFF99F-A922-4E12-BE2C-4EFBA110D096}" type="presParOf" srcId="{38B2338A-7C7C-4EB0-8805-F4C2974C1C72}" destId="{3E2D5C06-BD8E-4E2D-A61D-CA08DC0B3A3F}" srcOrd="7" destOrd="0" presId="urn:microsoft.com/office/officeart/2005/8/layout/chevron2"/>
    <dgm:cxn modelId="{21525FBD-24FF-49B4-A472-568E505853EC}" type="presParOf" srcId="{38B2338A-7C7C-4EB0-8805-F4C2974C1C72}" destId="{2A5A4DAF-4ED1-48E9-8FBF-7669516A2938}" srcOrd="8" destOrd="0" presId="urn:microsoft.com/office/officeart/2005/8/layout/chevron2"/>
    <dgm:cxn modelId="{E071742F-A080-471E-A5F3-9F55495932B8}" type="presParOf" srcId="{2A5A4DAF-4ED1-48E9-8FBF-7669516A2938}" destId="{80A6FA0D-A08B-4ECA-BF84-54B330363BCD}" srcOrd="0" destOrd="0" presId="urn:microsoft.com/office/officeart/2005/8/layout/chevron2"/>
    <dgm:cxn modelId="{328D1D03-0E83-4ACE-9EBF-94B092AB0990}" type="presParOf" srcId="{2A5A4DAF-4ED1-48E9-8FBF-7669516A2938}" destId="{9AF0EE48-9258-4F44-ADD9-8CA0C2888111}" srcOrd="1" destOrd="0" presId="urn:microsoft.com/office/officeart/2005/8/layout/chevron2"/>
    <dgm:cxn modelId="{EAA1FB9E-3117-4B4E-93C5-2C4F08F79E2B}" type="presParOf" srcId="{38B2338A-7C7C-4EB0-8805-F4C2974C1C72}" destId="{A2646ED9-FC0E-4A58-A798-FE8086B978AF}" srcOrd="9" destOrd="0" presId="urn:microsoft.com/office/officeart/2005/8/layout/chevron2"/>
    <dgm:cxn modelId="{BE69743F-54E5-4832-84AB-2F8E1BF77EF1}" type="presParOf" srcId="{38B2338A-7C7C-4EB0-8805-F4C2974C1C72}" destId="{96857514-EEAB-4E0D-B6F6-1A7C09D6E321}" srcOrd="10" destOrd="0" presId="urn:microsoft.com/office/officeart/2005/8/layout/chevron2"/>
    <dgm:cxn modelId="{FFF891F6-F1E8-4766-92A0-CE7995B71A95}" type="presParOf" srcId="{96857514-EEAB-4E0D-B6F6-1A7C09D6E321}" destId="{B1F1F6EA-FCED-40A5-9253-9A6C14C5E89E}" srcOrd="0" destOrd="0" presId="urn:microsoft.com/office/officeart/2005/8/layout/chevron2"/>
    <dgm:cxn modelId="{79E31C34-C5E4-4FFE-889E-763145FBF03D}" type="presParOf" srcId="{96857514-EEAB-4E0D-B6F6-1A7C09D6E321}" destId="{575A47E5-9B64-4B5C-8C63-E83D473EC6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927A5-C641-4793-88D8-D8DB7B38012F}">
      <dsp:nvSpPr>
        <dsp:cNvPr id="0" name=""/>
        <dsp:cNvSpPr/>
      </dsp:nvSpPr>
      <dsp:spPr>
        <a:xfrm rot="5400000">
          <a:off x="-180147" y="183543"/>
          <a:ext cx="1200985" cy="84068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tx1"/>
              </a:solidFill>
            </a:rPr>
            <a:t>Uses</a:t>
          </a:r>
          <a:endParaRPr lang="es-ES" sz="2400" b="1" kern="1200" dirty="0">
            <a:solidFill>
              <a:schemeClr val="tx1"/>
            </a:solidFill>
          </a:endParaRPr>
        </a:p>
      </dsp:txBody>
      <dsp:txXfrm rot="-5400000">
        <a:off x="2" y="423740"/>
        <a:ext cx="840689" cy="360296"/>
      </dsp:txXfrm>
    </dsp:sp>
    <dsp:sp modelId="{054C5BB9-BE98-4D33-8E46-4027EC0230B9}">
      <dsp:nvSpPr>
        <dsp:cNvPr id="0" name=""/>
        <dsp:cNvSpPr/>
      </dsp:nvSpPr>
      <dsp:spPr>
        <a:xfrm rot="5400000">
          <a:off x="6071390" y="-5227305"/>
          <a:ext cx="781050" cy="112424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When do I use this tense?, To express what kind of actions?, etc.)</a:t>
          </a:r>
          <a:endParaRPr lang="es-ES" sz="2400" kern="1200" dirty="0"/>
        </a:p>
      </dsp:txBody>
      <dsp:txXfrm rot="-5400000">
        <a:off x="840689" y="41524"/>
        <a:ext cx="11204325" cy="704794"/>
      </dsp:txXfrm>
    </dsp:sp>
    <dsp:sp modelId="{6130F410-131D-4F66-90BB-A26FCE7E507A}">
      <dsp:nvSpPr>
        <dsp:cNvPr id="0" name=""/>
        <dsp:cNvSpPr/>
      </dsp:nvSpPr>
      <dsp:spPr>
        <a:xfrm rot="5400000">
          <a:off x="-180147" y="1290719"/>
          <a:ext cx="1200985" cy="840689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>
              <a:solidFill>
                <a:schemeClr val="tx1"/>
              </a:solidFill>
            </a:rPr>
            <a:t>Structure</a:t>
          </a:r>
          <a:endParaRPr lang="es-ES" sz="1800" b="1" kern="1200" dirty="0">
            <a:solidFill>
              <a:schemeClr val="tx1"/>
            </a:solidFill>
          </a:endParaRPr>
        </a:p>
      </dsp:txBody>
      <dsp:txXfrm rot="-5400000">
        <a:off x="2" y="1530916"/>
        <a:ext cx="840689" cy="360296"/>
      </dsp:txXfrm>
    </dsp:sp>
    <dsp:sp modelId="{1E5DE03A-ED5A-4F2D-98D4-73CC42E52EFC}">
      <dsp:nvSpPr>
        <dsp:cNvPr id="0" name=""/>
        <dsp:cNvSpPr/>
      </dsp:nvSpPr>
      <dsp:spPr>
        <a:xfrm rot="5400000">
          <a:off x="6071596" y="-4120335"/>
          <a:ext cx="780640" cy="112424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 each one of the forms: positive, negative, and interrogative</a:t>
          </a:r>
          <a:endParaRPr lang="es-ES" sz="2400" kern="1200" dirty="0"/>
        </a:p>
      </dsp:txBody>
      <dsp:txXfrm rot="-5400000">
        <a:off x="840690" y="1148679"/>
        <a:ext cx="11204345" cy="704424"/>
      </dsp:txXfrm>
    </dsp:sp>
    <dsp:sp modelId="{CBBE3381-C39A-4513-89B2-2099CA0B36F4}">
      <dsp:nvSpPr>
        <dsp:cNvPr id="0" name=""/>
        <dsp:cNvSpPr/>
      </dsp:nvSpPr>
      <dsp:spPr>
        <a:xfrm rot="5400000">
          <a:off x="-180147" y="2397895"/>
          <a:ext cx="1200985" cy="84068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>
              <a:solidFill>
                <a:schemeClr val="tx1"/>
              </a:solidFill>
            </a:rPr>
            <a:t>Examples</a:t>
          </a:r>
          <a:endParaRPr lang="es-ES" sz="1800" b="1" kern="1200" dirty="0">
            <a:solidFill>
              <a:schemeClr val="tx1"/>
            </a:solidFill>
          </a:endParaRPr>
        </a:p>
      </dsp:txBody>
      <dsp:txXfrm rot="-5400000">
        <a:off x="2" y="2638092"/>
        <a:ext cx="840689" cy="360296"/>
      </dsp:txXfrm>
    </dsp:sp>
    <dsp:sp modelId="{94A17E5B-3621-4547-9C7F-86B9AB810197}">
      <dsp:nvSpPr>
        <dsp:cNvPr id="0" name=""/>
        <dsp:cNvSpPr/>
      </dsp:nvSpPr>
      <dsp:spPr>
        <a:xfrm rot="5400000">
          <a:off x="6071596" y="-3013159"/>
          <a:ext cx="780640" cy="112424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4 examples for each form (positive, negative, and question)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12 examples in total</a:t>
          </a:r>
          <a:endParaRPr lang="es-ES" sz="20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</dsp:txBody>
      <dsp:txXfrm rot="-5400000">
        <a:off x="840690" y="2255855"/>
        <a:ext cx="11204345" cy="704424"/>
      </dsp:txXfrm>
    </dsp:sp>
    <dsp:sp modelId="{10DCBFE5-AF0F-444C-B7D3-C6CC62F12273}">
      <dsp:nvSpPr>
        <dsp:cNvPr id="0" name=""/>
        <dsp:cNvSpPr/>
      </dsp:nvSpPr>
      <dsp:spPr>
        <a:xfrm rot="5400000">
          <a:off x="-180147" y="3505071"/>
          <a:ext cx="1200985" cy="84068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err="1" smtClean="0">
              <a:solidFill>
                <a:schemeClr val="tx1"/>
              </a:solidFill>
            </a:rPr>
            <a:t>Conversation</a:t>
          </a:r>
          <a:endParaRPr lang="es-ES" sz="1400" b="1" kern="1200" dirty="0">
            <a:solidFill>
              <a:schemeClr val="tx1"/>
            </a:solidFill>
          </a:endParaRPr>
        </a:p>
      </dsp:txBody>
      <dsp:txXfrm rot="-5400000">
        <a:off x="2" y="3745268"/>
        <a:ext cx="840689" cy="360296"/>
      </dsp:txXfrm>
    </dsp:sp>
    <dsp:sp modelId="{E25F18CD-8FF8-44E9-B901-7AC678B78737}">
      <dsp:nvSpPr>
        <dsp:cNvPr id="0" name=""/>
        <dsp:cNvSpPr/>
      </dsp:nvSpPr>
      <dsp:spPr>
        <a:xfrm rot="5400000">
          <a:off x="6071596" y="-1941385"/>
          <a:ext cx="780640" cy="112424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Conversation between 2 members where you make use of the tense presented. 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Include at least 4 questions and 5 sentences (positive and negative) in the tense presented (you may use other tenses in the conversation, future, present, etc. I am just asking for this as a minimum)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The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conversation</a:t>
          </a:r>
          <a:r>
            <a:rPr lang="es-ES" sz="1600" kern="1200" dirty="0" smtClean="0"/>
            <a:t> can be in </a:t>
          </a:r>
          <a:r>
            <a:rPr lang="es-ES" sz="1600" kern="1200" dirty="0" err="1" smtClean="0"/>
            <a:t>any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context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any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topic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it’s</a:t>
          </a:r>
          <a:r>
            <a:rPr lang="es-ES" sz="1600" kern="1200" dirty="0" smtClean="0"/>
            <a:t> free (</a:t>
          </a:r>
          <a:r>
            <a:rPr lang="es-ES" sz="1600" kern="1200" dirty="0" err="1" smtClean="0"/>
            <a:t>appropiate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obviously</a:t>
          </a:r>
          <a:r>
            <a:rPr lang="es-ES" sz="1600" kern="1200" dirty="0" smtClean="0"/>
            <a:t>)</a:t>
          </a:r>
          <a:endParaRPr lang="es-ES" sz="1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 dirty="0"/>
        </a:p>
      </dsp:txBody>
      <dsp:txXfrm rot="-5400000">
        <a:off x="840690" y="3327629"/>
        <a:ext cx="11204345" cy="704424"/>
      </dsp:txXfrm>
    </dsp:sp>
    <dsp:sp modelId="{80A6FA0D-A08B-4ECA-BF84-54B330363BCD}">
      <dsp:nvSpPr>
        <dsp:cNvPr id="0" name=""/>
        <dsp:cNvSpPr/>
      </dsp:nvSpPr>
      <dsp:spPr>
        <a:xfrm rot="5400000">
          <a:off x="-180147" y="4726591"/>
          <a:ext cx="1200985" cy="84068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err="1" smtClean="0">
              <a:solidFill>
                <a:schemeClr val="tx1"/>
              </a:solidFill>
            </a:rPr>
            <a:t>Activity</a:t>
          </a:r>
          <a:endParaRPr lang="es-ES" sz="2000" b="1" kern="1200" dirty="0">
            <a:solidFill>
              <a:schemeClr val="tx1"/>
            </a:solidFill>
          </a:endParaRPr>
        </a:p>
      </dsp:txBody>
      <dsp:txXfrm rot="-5400000">
        <a:off x="2" y="4966788"/>
        <a:ext cx="840689" cy="360296"/>
      </dsp:txXfrm>
    </dsp:sp>
    <dsp:sp modelId="{9AF0EE48-9258-4F44-ADD9-8CA0C2888111}">
      <dsp:nvSpPr>
        <dsp:cNvPr id="0" name=""/>
        <dsp:cNvSpPr/>
      </dsp:nvSpPr>
      <dsp:spPr>
        <a:xfrm rot="5400000">
          <a:off x="5957251" y="-684463"/>
          <a:ext cx="1009328" cy="112424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The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activity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must</a:t>
          </a:r>
          <a:r>
            <a:rPr lang="es-ES" sz="1600" kern="1200" dirty="0" smtClean="0"/>
            <a:t> be at </a:t>
          </a:r>
          <a:r>
            <a:rPr lang="es-ES" sz="1600" kern="1200" dirty="0" err="1" smtClean="0"/>
            <a:t>least</a:t>
          </a:r>
          <a:r>
            <a:rPr lang="es-ES" sz="1600" kern="1200" dirty="0" smtClean="0"/>
            <a:t> and </a:t>
          </a:r>
          <a:r>
            <a:rPr lang="es-ES" sz="1600" kern="1200" dirty="0" err="1" smtClean="0"/>
            <a:t>max</a:t>
          </a:r>
          <a:r>
            <a:rPr lang="es-ES" sz="1600" kern="1200" dirty="0" smtClean="0"/>
            <a:t> 1 page.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It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is</a:t>
          </a:r>
          <a:r>
            <a:rPr lang="es-ES" sz="1600" kern="1200" dirty="0" smtClean="0"/>
            <a:t> in a Word </a:t>
          </a:r>
          <a:r>
            <a:rPr lang="es-ES" sz="1600" kern="1200" dirty="0" err="1" smtClean="0"/>
            <a:t>document</a:t>
          </a:r>
          <a:r>
            <a:rPr lang="es-ES" sz="1600" kern="1200" dirty="0" smtClean="0"/>
            <a:t>. </a:t>
          </a:r>
          <a:r>
            <a:rPr lang="es-ES" sz="1600" kern="1200" dirty="0" err="1" smtClean="0"/>
            <a:t>Separate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from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your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Powerpoint</a:t>
          </a:r>
          <a:r>
            <a:rPr lang="es-ES" sz="1600" kern="1200" dirty="0" smtClean="0"/>
            <a:t>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1" kern="1200" dirty="0" err="1" smtClean="0"/>
            <a:t>Make</a:t>
          </a:r>
          <a:r>
            <a:rPr lang="es-ES" sz="1600" b="1" kern="1200" dirty="0" smtClean="0"/>
            <a:t> </a:t>
          </a:r>
          <a:r>
            <a:rPr lang="es-ES" sz="1600" b="1" kern="1200" dirty="0" err="1" smtClean="0"/>
            <a:t>sure</a:t>
          </a:r>
          <a:r>
            <a:rPr lang="es-ES" sz="1600" b="1" kern="1200" dirty="0" smtClean="0"/>
            <a:t> </a:t>
          </a:r>
          <a:r>
            <a:rPr lang="es-ES" sz="1600" b="1" kern="1200" dirty="0" err="1" smtClean="0"/>
            <a:t>you</a:t>
          </a:r>
          <a:r>
            <a:rPr lang="es-ES" sz="1600" b="1" kern="1200" dirty="0" smtClean="0"/>
            <a:t> </a:t>
          </a:r>
          <a:r>
            <a:rPr lang="es-ES" sz="1600" b="1" kern="1200" dirty="0" err="1" smtClean="0"/>
            <a:t>write</a:t>
          </a:r>
          <a:r>
            <a:rPr lang="es-ES" sz="1600" b="1" kern="1200" dirty="0" smtClean="0"/>
            <a:t> </a:t>
          </a:r>
          <a:r>
            <a:rPr lang="es-ES" sz="1600" b="1" kern="1200" dirty="0" err="1" smtClean="0"/>
            <a:t>instructions</a:t>
          </a:r>
          <a:r>
            <a:rPr lang="es-ES" sz="1600" b="1" kern="1200" dirty="0" smtClean="0"/>
            <a:t>, </a:t>
          </a:r>
          <a:r>
            <a:rPr lang="es-ES" sz="1600" b="1" kern="1200" dirty="0" err="1" smtClean="0"/>
            <a:t>topic</a:t>
          </a:r>
          <a:r>
            <a:rPr lang="es-ES" sz="1600" b="1" kern="1200" dirty="0" smtClean="0"/>
            <a:t> and </a:t>
          </a:r>
          <a:r>
            <a:rPr lang="es-ES" sz="1600" b="1" kern="1200" dirty="0" err="1" smtClean="0"/>
            <a:t>team</a:t>
          </a:r>
          <a:r>
            <a:rPr lang="es-ES" sz="1600" b="1" kern="1200" dirty="0" smtClean="0"/>
            <a:t> </a:t>
          </a:r>
          <a:r>
            <a:rPr lang="es-ES" sz="1600" b="1" kern="1200" dirty="0" err="1" smtClean="0"/>
            <a:t>number</a:t>
          </a:r>
          <a:r>
            <a:rPr lang="es-ES" sz="1600" b="1" kern="1200" dirty="0" smtClean="0"/>
            <a:t> </a:t>
          </a:r>
          <a:r>
            <a:rPr lang="es-ES" sz="1600" b="1" kern="1200" dirty="0" err="1" smtClean="0"/>
            <a:t>on</a:t>
          </a:r>
          <a:r>
            <a:rPr lang="es-ES" sz="1600" b="1" kern="1200" dirty="0" smtClean="0"/>
            <a:t> </a:t>
          </a:r>
          <a:r>
            <a:rPr lang="es-ES" sz="1600" b="1" kern="1200" dirty="0" err="1" smtClean="0"/>
            <a:t>the</a:t>
          </a:r>
          <a:r>
            <a:rPr lang="es-ES" sz="1600" b="1" kern="1200" dirty="0" smtClean="0"/>
            <a:t> </a:t>
          </a:r>
          <a:r>
            <a:rPr lang="es-ES" sz="1600" b="1" kern="1200" dirty="0" err="1" smtClean="0"/>
            <a:t>activity</a:t>
          </a:r>
          <a:r>
            <a:rPr lang="es-ES" sz="1600" b="1" kern="1200" dirty="0" smtClean="0"/>
            <a:t>.</a:t>
          </a:r>
          <a:endParaRPr lang="es-E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It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may</a:t>
          </a:r>
          <a:r>
            <a:rPr lang="es-ES" sz="1600" kern="1200" dirty="0" smtClean="0"/>
            <a:t> be </a:t>
          </a:r>
          <a:r>
            <a:rPr lang="es-ES" sz="1600" kern="1200" dirty="0" err="1" smtClean="0"/>
            <a:t>something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already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created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from</a:t>
          </a:r>
          <a:r>
            <a:rPr lang="es-ES" sz="1600" kern="1200" dirty="0" smtClean="0"/>
            <a:t> internet. </a:t>
          </a:r>
          <a:r>
            <a:rPr lang="es-ES" sz="1600" kern="1200" dirty="0" err="1" smtClean="0"/>
            <a:t>You</a:t>
          </a:r>
          <a:r>
            <a:rPr lang="es-ES" sz="1600" kern="1200" dirty="0" smtClean="0"/>
            <a:t> can </a:t>
          </a:r>
          <a:r>
            <a:rPr lang="es-ES" sz="1600" kern="1200" dirty="0" err="1" smtClean="0"/>
            <a:t>modify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it</a:t>
          </a:r>
          <a:r>
            <a:rPr lang="es-ES" sz="1600" kern="1200" dirty="0" smtClean="0"/>
            <a:t> and </a:t>
          </a:r>
          <a:r>
            <a:rPr lang="es-ES" sz="1600" kern="1200" dirty="0" err="1" smtClean="0"/>
            <a:t>adapt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it</a:t>
          </a:r>
          <a:r>
            <a:rPr lang="es-ES" sz="1600" kern="1200" dirty="0" smtClean="0"/>
            <a:t>.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It</a:t>
          </a:r>
          <a:r>
            <a:rPr lang="es-ES" sz="1600" kern="1200" dirty="0" smtClean="0"/>
            <a:t> </a:t>
          </a:r>
          <a:r>
            <a:rPr lang="es-ES" sz="1600" b="1" kern="1200" dirty="0" err="1" smtClean="0"/>
            <a:t>cannot</a:t>
          </a:r>
          <a:r>
            <a:rPr lang="es-ES" sz="1600" b="1" kern="1200" dirty="0" smtClean="0"/>
            <a:t> be</a:t>
          </a:r>
          <a:r>
            <a:rPr lang="es-ES" sz="1600" kern="1200" dirty="0" smtClean="0"/>
            <a:t> a </a:t>
          </a:r>
          <a:r>
            <a:rPr lang="es-ES" sz="1600" kern="1200" dirty="0" err="1" smtClean="0"/>
            <a:t>crossword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wordsearch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or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coloring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activity</a:t>
          </a:r>
          <a:r>
            <a:rPr lang="es-ES" sz="1600" kern="1200" dirty="0" smtClean="0"/>
            <a:t>.</a:t>
          </a:r>
          <a:endParaRPr lang="es-ES" sz="1600" kern="1200" dirty="0"/>
        </a:p>
      </dsp:txBody>
      <dsp:txXfrm rot="-5400000">
        <a:off x="840689" y="4481370"/>
        <a:ext cx="11193182" cy="910786"/>
      </dsp:txXfrm>
    </dsp:sp>
    <dsp:sp modelId="{B1F1F6EA-FCED-40A5-9253-9A6C14C5E89E}">
      <dsp:nvSpPr>
        <dsp:cNvPr id="0" name=""/>
        <dsp:cNvSpPr/>
      </dsp:nvSpPr>
      <dsp:spPr>
        <a:xfrm rot="5400000">
          <a:off x="-180147" y="5833767"/>
          <a:ext cx="1200985" cy="840689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Video </a:t>
          </a:r>
          <a:endParaRPr lang="es-ES" sz="2300" kern="1200" dirty="0"/>
        </a:p>
      </dsp:txBody>
      <dsp:txXfrm rot="-5400000">
        <a:off x="2" y="6073964"/>
        <a:ext cx="840689" cy="360296"/>
      </dsp:txXfrm>
    </dsp:sp>
    <dsp:sp modelId="{575A47E5-9B64-4B5C-8C63-E83D473EC69C}">
      <dsp:nvSpPr>
        <dsp:cNvPr id="0" name=""/>
        <dsp:cNvSpPr/>
      </dsp:nvSpPr>
      <dsp:spPr>
        <a:xfrm rot="5400000">
          <a:off x="6071596" y="422712"/>
          <a:ext cx="780640" cy="112424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Look </a:t>
          </a:r>
          <a:r>
            <a:rPr lang="es-ES" sz="1200" kern="1200" dirty="0" err="1" smtClean="0"/>
            <a:t>for</a:t>
          </a:r>
          <a:r>
            <a:rPr lang="es-ES" sz="1200" kern="1200" dirty="0" smtClean="0"/>
            <a:t> a video </a:t>
          </a:r>
          <a:r>
            <a:rPr lang="es-ES" sz="1200" kern="1200" dirty="0" err="1" smtClean="0"/>
            <a:t>that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talks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about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or</a:t>
          </a:r>
          <a:r>
            <a:rPr lang="es-ES" sz="1200" kern="1200" dirty="0" smtClean="0"/>
            <a:t> uses </a:t>
          </a:r>
          <a:r>
            <a:rPr lang="es-ES" sz="1200" kern="1200" dirty="0" err="1" smtClean="0"/>
            <a:t>the</a:t>
          </a:r>
          <a:r>
            <a:rPr lang="es-ES" sz="1200" kern="1200" dirty="0" smtClean="0"/>
            <a:t> tense </a:t>
          </a:r>
          <a:r>
            <a:rPr lang="es-ES" sz="1200" kern="1200" dirty="0" err="1" smtClean="0"/>
            <a:t>presented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err="1" smtClean="0"/>
            <a:t>It</a:t>
          </a:r>
          <a:r>
            <a:rPr lang="es-ES" sz="1200" kern="1200" dirty="0" smtClean="0"/>
            <a:t> can be </a:t>
          </a:r>
          <a:r>
            <a:rPr lang="es-ES" sz="1200" kern="1200" dirty="0" err="1" smtClean="0"/>
            <a:t>an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interesting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or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fun</a:t>
          </a:r>
          <a:r>
            <a:rPr lang="es-ES" sz="1200" kern="1200" dirty="0" smtClean="0"/>
            <a:t> video </a:t>
          </a:r>
          <a:r>
            <a:rPr lang="es-ES" sz="1200" kern="1200" dirty="0" err="1" smtClean="0"/>
            <a:t>where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the</a:t>
          </a:r>
          <a:r>
            <a:rPr lang="es-ES" sz="1200" kern="1200" dirty="0" smtClean="0"/>
            <a:t> tense </a:t>
          </a:r>
          <a:r>
            <a:rPr lang="es-ES" sz="1200" kern="1200" dirty="0" err="1" smtClean="0"/>
            <a:t>is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used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/>
            <a:t>No more </a:t>
          </a:r>
          <a:r>
            <a:rPr lang="es-ES" sz="1200" kern="1200" dirty="0" err="1" smtClean="0"/>
            <a:t>than</a:t>
          </a:r>
          <a:r>
            <a:rPr lang="es-ES" sz="1200" kern="1200" dirty="0" smtClean="0"/>
            <a:t> 5 minutes </a:t>
          </a:r>
          <a:r>
            <a:rPr lang="es-ES" sz="1200" kern="1200" dirty="0" err="1" smtClean="0"/>
            <a:t>long</a:t>
          </a:r>
          <a:endParaRPr lang="es-E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err="1" smtClean="0"/>
            <a:t>Download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the</a:t>
          </a:r>
          <a:r>
            <a:rPr lang="es-ES" sz="1200" kern="1200" dirty="0" smtClean="0"/>
            <a:t> video so </a:t>
          </a:r>
          <a:r>
            <a:rPr lang="es-ES" sz="1200" kern="1200" dirty="0" err="1" smtClean="0"/>
            <a:t>we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dont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have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problems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or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can’t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see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it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because</a:t>
          </a:r>
          <a:r>
            <a:rPr lang="es-ES" sz="1200" kern="1200" dirty="0" smtClean="0"/>
            <a:t> of </a:t>
          </a:r>
          <a:r>
            <a:rPr lang="es-ES" sz="1200" kern="1200" dirty="0" err="1" smtClean="0"/>
            <a:t>connection</a:t>
          </a:r>
          <a:r>
            <a:rPr lang="es-ES" sz="1200" kern="1200" dirty="0" smtClean="0"/>
            <a:t> </a:t>
          </a:r>
          <a:r>
            <a:rPr lang="es-ES" sz="1200" kern="1200" dirty="0" err="1" smtClean="0"/>
            <a:t>problems</a:t>
          </a:r>
          <a:endParaRPr lang="es-ES" sz="1200" kern="1200" dirty="0"/>
        </a:p>
      </dsp:txBody>
      <dsp:txXfrm rot="-5400000">
        <a:off x="840690" y="5691726"/>
        <a:ext cx="11204345" cy="704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68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1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32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19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0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93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2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55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40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17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5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20C6-CEBA-4801-AE8A-30112DDA207E}" type="datetimeFigureOut">
              <a:rPr lang="es-MX" smtClean="0"/>
              <a:t>23/03/2022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2160-90C0-43D4-98C5-4ABEDDC1A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24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5083" y="-92369"/>
            <a:ext cx="11966917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 smtClean="0">
                <a:ln/>
                <a:solidFill>
                  <a:srgbClr val="FFC000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Team</a:t>
            </a:r>
            <a:endParaRPr kumimoji="0" lang="es-ES" sz="6600" b="1" i="0" u="none" strike="noStrike" kern="1200" cap="none" spc="0" normalizeH="0" baseline="0" noProof="0" dirty="0" smtClean="0">
              <a:ln/>
              <a:solidFill>
                <a:srgbClr val="FFC000"/>
              </a:solidFill>
              <a:effectLst/>
              <a:uLnTx/>
              <a:uFillTx/>
              <a:latin typeface="Franklin Gothic Heavy" panose="020B0903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smtClean="0">
                <a:ln/>
                <a:solidFill>
                  <a:srgbClr val="FFC000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PRESENTATIONS</a:t>
            </a:r>
            <a:r>
              <a:rPr kumimoji="0" lang="es-ES" sz="6600" b="1" i="0" u="none" strike="noStrike" kern="1200" cap="none" spc="0" normalizeH="0" noProof="0" dirty="0" smtClean="0">
                <a:ln/>
                <a:solidFill>
                  <a:srgbClr val="FFC000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 </a:t>
            </a:r>
            <a:r>
              <a:rPr kumimoji="0" lang="es-ES" sz="6600" b="1" i="0" u="none" strike="noStrike" kern="1200" cap="none" spc="0" normalizeH="0" baseline="0" noProof="0" dirty="0" smtClean="0">
                <a:ln/>
                <a:solidFill>
                  <a:srgbClr val="FFC000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600" b="1" dirty="0" err="1" smtClean="0">
                <a:ln/>
                <a:solidFill>
                  <a:srgbClr val="00B0F0"/>
                </a:solidFill>
                <a:latin typeface="Franklin Gothic Heavy" panose="020B0903020102020204" pitchFamily="34" charset="0"/>
              </a:rPr>
              <a:t>Past</a:t>
            </a:r>
            <a:r>
              <a:rPr lang="es-ES" sz="6600" b="1" dirty="0" smtClean="0">
                <a:ln/>
                <a:solidFill>
                  <a:srgbClr val="00B0F0"/>
                </a:solidFill>
                <a:latin typeface="Franklin Gothic Heavy" panose="020B0903020102020204" pitchFamily="34" charset="0"/>
              </a:rPr>
              <a:t> Tenses</a:t>
            </a:r>
            <a:r>
              <a:rPr kumimoji="0" lang="es-ES" sz="6600" b="1" i="0" u="none" strike="noStrike" kern="1200" cap="none" spc="0" normalizeH="0" baseline="0" noProof="0" dirty="0" smtClean="0">
                <a:ln/>
                <a:solidFill>
                  <a:srgbClr val="00B0F0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 </a:t>
            </a:r>
            <a:endParaRPr kumimoji="0" lang="es-ES" sz="6600" b="1" i="0" u="none" strike="noStrike" kern="1200" cap="none" spc="0" normalizeH="0" baseline="0" noProof="0" dirty="0">
              <a:ln/>
              <a:solidFill>
                <a:srgbClr val="00B0F0"/>
              </a:solidFill>
              <a:effectLst/>
              <a:uLnTx/>
              <a:uFillTx/>
              <a:latin typeface="Franklin Gothic Heavy" panose="020B0903020102020204" pitchFamily="34" charset="0"/>
              <a:ea typeface="+mn-ea"/>
              <a:cs typeface="+mn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764470" y="3352056"/>
            <a:ext cx="665368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 smtClean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Unit</a:t>
            </a:r>
            <a:r>
              <a:rPr kumimoji="0" lang="es-ES" sz="6600" b="1" i="0" u="none" strike="noStrike" kern="1200" cap="none" spc="0" normalizeH="0" baseline="0" noProof="0" dirty="0" smtClean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smtClean="0">
                <a:ln w="10160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English VI</a:t>
            </a:r>
            <a:endParaRPr kumimoji="0" lang="es-ES" sz="6600" b="1" i="0" u="none" strike="noStrike" kern="1200" cap="none" spc="0" normalizeH="0" baseline="0" noProof="0" dirty="0">
              <a:ln w="10160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225083" cy="6858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966917" y="0"/>
            <a:ext cx="225083" cy="6858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5083" y="6611815"/>
            <a:ext cx="11732455" cy="24618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05309" y="5780818"/>
            <a:ext cx="717587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 err="1" smtClean="0">
                <a:ln/>
                <a:solidFill>
                  <a:srgbClr val="FF0066"/>
                </a:solidFill>
                <a:effectLst/>
                <a:uLnTx/>
                <a:uFillTx/>
                <a:latin typeface="Freestyle Script" panose="030804020302050B0404" pitchFamily="66" charset="0"/>
                <a:ea typeface="+mn-ea"/>
                <a:cs typeface="+mn-cs"/>
              </a:rPr>
              <a:t>Teacher</a:t>
            </a:r>
            <a:r>
              <a:rPr kumimoji="0" lang="es-ES" sz="4800" b="1" i="0" u="none" strike="noStrike" kern="1200" cap="none" spc="0" normalizeH="0" baseline="0" noProof="0" dirty="0" smtClean="0">
                <a:ln/>
                <a:solidFill>
                  <a:srgbClr val="FF0066"/>
                </a:solidFill>
                <a:effectLst/>
                <a:uLnTx/>
                <a:uFillTx/>
                <a:latin typeface="Freestyle Script" panose="030804020302050B0404" pitchFamily="66" charset="0"/>
                <a:ea typeface="+mn-ea"/>
                <a:cs typeface="+mn-cs"/>
              </a:rPr>
              <a:t> </a:t>
            </a:r>
            <a:r>
              <a:rPr kumimoji="0" lang="es-ES" sz="4800" b="1" i="0" u="none" strike="noStrike" kern="1200" cap="none" spc="0" normalizeH="0" baseline="0" noProof="0" dirty="0" err="1" smtClean="0">
                <a:ln/>
                <a:solidFill>
                  <a:srgbClr val="FF0066"/>
                </a:solidFill>
                <a:effectLst/>
                <a:uLnTx/>
                <a:uFillTx/>
                <a:latin typeface="Freestyle Script" panose="030804020302050B0404" pitchFamily="66" charset="0"/>
                <a:ea typeface="+mn-ea"/>
                <a:cs typeface="+mn-cs"/>
              </a:rPr>
              <a:t>Nohemi</a:t>
            </a:r>
            <a:r>
              <a:rPr kumimoji="0" lang="es-ES" sz="4800" b="1" i="0" u="none" strike="noStrike" kern="1200" cap="none" spc="0" normalizeH="0" baseline="0" noProof="0" dirty="0" smtClean="0">
                <a:ln/>
                <a:solidFill>
                  <a:srgbClr val="FF0066"/>
                </a:solidFill>
                <a:effectLst/>
                <a:uLnTx/>
                <a:uFillTx/>
                <a:latin typeface="Freestyle Script" panose="030804020302050B0404" pitchFamily="66" charset="0"/>
                <a:ea typeface="+mn-ea"/>
                <a:cs typeface="+mn-cs"/>
              </a:rPr>
              <a:t> </a:t>
            </a:r>
            <a:r>
              <a:rPr kumimoji="0" lang="es-ES" sz="4800" b="1" i="0" u="none" strike="noStrike" kern="1200" cap="none" spc="0" normalizeH="0" baseline="0" noProof="0" dirty="0" err="1" smtClean="0">
                <a:ln/>
                <a:solidFill>
                  <a:srgbClr val="FF0066"/>
                </a:solidFill>
                <a:effectLst/>
                <a:uLnTx/>
                <a:uFillTx/>
                <a:latin typeface="Freestyle Script" panose="030804020302050B0404" pitchFamily="66" charset="0"/>
                <a:ea typeface="+mn-ea"/>
                <a:cs typeface="+mn-cs"/>
              </a:rPr>
              <a:t>Cardenas</a:t>
            </a:r>
            <a:endParaRPr kumimoji="0" lang="es-ES" sz="4800" b="1" i="0" u="none" strike="noStrike" kern="1200" cap="none" spc="0" normalizeH="0" baseline="0" noProof="0" dirty="0">
              <a:ln/>
              <a:solidFill>
                <a:srgbClr val="FF0066"/>
              </a:solidFill>
              <a:effectLst/>
              <a:uLnTx/>
              <a:uFillTx/>
              <a:latin typeface="Freestyle Script" panose="030804020302050B04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5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228280"/>
              </p:ext>
            </p:extLst>
          </p:nvPr>
        </p:nvGraphicFramePr>
        <p:xfrm>
          <a:off x="108857" y="0"/>
          <a:ext cx="1208314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2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6076" y="19517"/>
            <a:ext cx="10515600" cy="963266"/>
          </a:xfrm>
        </p:spPr>
        <p:txBody>
          <a:bodyPr>
            <a:noAutofit/>
          </a:bodyPr>
          <a:lstStyle/>
          <a:p>
            <a:pPr algn="ctr"/>
            <a:r>
              <a:rPr lang="es-MX" sz="8000" b="1" dirty="0" err="1" smtClean="0">
                <a:latin typeface="Franklin Gothic Heavy" panose="020B0903020102020204" pitchFamily="34" charset="0"/>
              </a:rPr>
              <a:t>The</a:t>
            </a:r>
            <a:r>
              <a:rPr lang="es-MX" sz="8000" b="1" dirty="0" smtClean="0">
                <a:latin typeface="Franklin Gothic Heavy" panose="020B0903020102020204" pitchFamily="34" charset="0"/>
              </a:rPr>
              <a:t> </a:t>
            </a:r>
            <a:r>
              <a:rPr lang="es-MX" sz="8000" b="1" dirty="0" err="1">
                <a:latin typeface="Franklin Gothic Heavy" panose="020B0903020102020204" pitchFamily="34" charset="0"/>
              </a:rPr>
              <a:t>P</a:t>
            </a:r>
            <a:r>
              <a:rPr lang="es-MX" sz="8000" b="1" dirty="0" err="1" smtClean="0">
                <a:latin typeface="Franklin Gothic Heavy" panose="020B0903020102020204" pitchFamily="34" charset="0"/>
              </a:rPr>
              <a:t>resentation</a:t>
            </a:r>
            <a:endParaRPr lang="es-MX" sz="8000" b="1" dirty="0">
              <a:latin typeface="Franklin Gothic Heavy" panose="020B0903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8657" y="1519311"/>
            <a:ext cx="11814686" cy="4180114"/>
          </a:xfrm>
          <a:noFill/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Presentation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team member must participate. So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 will speak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presentation.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your presentation look, neat, organized, attractive and creative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Look presentable, this will also count in your evaluation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your activity (the one the class will do) is not uploaded the day of your presentation than you will be in charge of getting the copies for all your classmates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plan B, don’t rely completely on only 1 team member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having the presentation saved or the finished version.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11294"/>
            <a:ext cx="12192000" cy="1467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569612"/>
            <a:ext cx="12192000" cy="1416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6422906"/>
            <a:ext cx="12192000" cy="1410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6276200"/>
            <a:ext cx="12192000" cy="1410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6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349</Words>
  <Application>Microsoft Office PowerPoint</Application>
  <PresentationFormat>Panorámica</PresentationFormat>
  <Paragraphs>35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Franklin Gothic Heavy</vt:lpstr>
      <vt:lpstr>Freestyle Script</vt:lpstr>
      <vt:lpstr>Tema de Office</vt:lpstr>
      <vt:lpstr>Presentación de PowerPoint</vt:lpstr>
      <vt:lpstr>Presentación de PowerPoint</vt:lpstr>
      <vt:lpstr>The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</dc:creator>
  <cp:lastModifiedBy>Toshiba</cp:lastModifiedBy>
  <cp:revision>8</cp:revision>
  <dcterms:created xsi:type="dcterms:W3CDTF">2021-03-25T19:43:01Z</dcterms:created>
  <dcterms:modified xsi:type="dcterms:W3CDTF">2022-03-24T04:17:56Z</dcterms:modified>
</cp:coreProperties>
</file>