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ileron Regular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 Bold" panose="020F0502020204030203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6000"/>
          </a:blip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1984" y="457917"/>
            <a:ext cx="2914799" cy="11415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56709" y="537881"/>
            <a:ext cx="3618941" cy="9816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46739" y="185111"/>
            <a:ext cx="3594522" cy="168717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966179" y="7871167"/>
            <a:ext cx="1809471" cy="21735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139238" y="4652010"/>
            <a:ext cx="9525" cy="88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946810" y="4168543"/>
            <a:ext cx="12218061" cy="103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7"/>
              </a:lnSpc>
            </a:pPr>
            <a:r>
              <a:rPr lang="en-US" sz="5969">
                <a:solidFill>
                  <a:srgbClr val="000000"/>
                </a:solidFill>
                <a:latin typeface="Lato Bold"/>
              </a:rPr>
              <a:t>Integrating project: Master Clinician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3936" y="5683853"/>
            <a:ext cx="506965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2597" dirty="0">
                <a:solidFill>
                  <a:srgbClr val="000000"/>
                </a:solidFill>
                <a:latin typeface="Lato Bold"/>
              </a:rPr>
              <a:t>TI3-3</a:t>
            </a:r>
          </a:p>
          <a:p>
            <a:pPr algn="ctr">
              <a:lnSpc>
                <a:spcPts val="3636"/>
              </a:lnSpc>
            </a:pPr>
            <a:r>
              <a:rPr lang="en-US" sz="2597" dirty="0" smtClean="0">
                <a:solidFill>
                  <a:srgbClr val="000000"/>
                </a:solidFill>
                <a:latin typeface="Lato Bold"/>
              </a:rPr>
              <a:t>Galvan </a:t>
            </a:r>
            <a:r>
              <a:rPr lang="en-US" sz="2597" dirty="0">
                <a:solidFill>
                  <a:srgbClr val="000000"/>
                </a:solidFill>
                <a:latin typeface="Lato Bold"/>
              </a:rPr>
              <a:t>Covarrubias Victor </a:t>
            </a:r>
            <a:r>
              <a:rPr lang="en-US" sz="2597" dirty="0" smtClean="0">
                <a:solidFill>
                  <a:srgbClr val="000000"/>
                </a:solidFill>
                <a:latin typeface="Lato Bold"/>
              </a:rPr>
              <a:t>Manuel</a:t>
            </a:r>
          </a:p>
          <a:p>
            <a:pPr algn="ctr">
              <a:lnSpc>
                <a:spcPts val="3636"/>
              </a:lnSpc>
            </a:pPr>
            <a:r>
              <a:rPr lang="en-US" sz="2597" dirty="0">
                <a:solidFill>
                  <a:srgbClr val="000000"/>
                </a:solidFill>
                <a:latin typeface="Lato Bold"/>
              </a:rPr>
              <a:t>Meza </a:t>
            </a:r>
            <a:r>
              <a:rPr lang="en-US" sz="2597" dirty="0" err="1">
                <a:solidFill>
                  <a:srgbClr val="000000"/>
                </a:solidFill>
                <a:latin typeface="Lato Bold"/>
              </a:rPr>
              <a:t>Álvarez</a:t>
            </a:r>
            <a:r>
              <a:rPr lang="en-US" sz="2597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97" dirty="0" smtClean="0">
                <a:solidFill>
                  <a:srgbClr val="000000"/>
                </a:solidFill>
                <a:latin typeface="Lato Bold"/>
              </a:rPr>
              <a:t>Juan</a:t>
            </a:r>
            <a:endParaRPr lang="en-US" sz="2597" dirty="0">
              <a:solidFill>
                <a:srgbClr val="000000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6000"/>
          </a:blip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7083" y="2653145"/>
            <a:ext cx="10673835" cy="232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Promotional video presentation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8526939" y="6623372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3387" y="487680"/>
            <a:ext cx="1784191" cy="96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rgbClr val="000000"/>
                </a:solidFill>
                <a:latin typeface="Lato Bold"/>
              </a:rPr>
              <a:t>Index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483" y="1942372"/>
            <a:ext cx="8655296" cy="4271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 - Introduction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II - Problem statement and objective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III -  Obtained experiences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IV - Technical video presentation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V - Conclusion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VI - Promotional video presentation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18179" y="3990266"/>
            <a:ext cx="14651642" cy="2068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3"/>
              </a:lnSpc>
            </a:pPr>
            <a:r>
              <a:rPr lang="en-US" sz="12009">
                <a:solidFill>
                  <a:srgbClr val="000000"/>
                </a:solidFill>
                <a:latin typeface="Lato Bold"/>
              </a:rPr>
              <a:t>Introduction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1521" y="4757572"/>
            <a:ext cx="4394885" cy="686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Lato Bold"/>
              </a:rPr>
              <a:t>Problem statement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5400000">
            <a:off x="7165691" y="5354775"/>
            <a:ext cx="3956617" cy="629144"/>
            <a:chOff x="0" y="0"/>
            <a:chExt cx="3594100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823059" y="4757572"/>
            <a:ext cx="3996381" cy="686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Lato Bold"/>
              </a:rPr>
              <a:t>Project 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9244" y="3374014"/>
            <a:ext cx="1206566" cy="1206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25810" y="3350332"/>
            <a:ext cx="1206566" cy="12065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32376" y="3326651"/>
            <a:ext cx="1253929" cy="12539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86305" y="3326651"/>
            <a:ext cx="1253929" cy="125392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96194" y="3025997"/>
            <a:ext cx="1676702" cy="167670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96194" y="6052003"/>
            <a:ext cx="1803618" cy="18036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88775" y="6052003"/>
            <a:ext cx="1647435" cy="164743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697608"/>
            <a:ext cx="8907535" cy="80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en-US" sz="5600" spc="263">
                <a:solidFill>
                  <a:srgbClr val="000000"/>
                </a:solidFill>
                <a:latin typeface="Lato Bold"/>
              </a:rPr>
              <a:t>Obtained experiences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17178" y="4704266"/>
            <a:ext cx="3230395" cy="4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569">
                <a:solidFill>
                  <a:srgbClr val="000000"/>
                </a:solidFill>
                <a:latin typeface="Lato Bold"/>
              </a:rPr>
              <a:t>Overcoming adversity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00333" y="4665362"/>
            <a:ext cx="4668422" cy="47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Lato Bold"/>
              </a:rPr>
              <a:t>Teamwork makes dreamwork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7029" y="8008326"/>
            <a:ext cx="2710927" cy="4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569">
                <a:solidFill>
                  <a:srgbClr val="000000"/>
                </a:solidFill>
                <a:latin typeface="Lato Bold"/>
              </a:rPr>
              <a:t>Time management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39489" y="8091953"/>
            <a:ext cx="1717027" cy="466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2689">
                <a:solidFill>
                  <a:srgbClr val="000000"/>
                </a:solidFill>
                <a:latin typeface="Lato Bold"/>
              </a:rPr>
              <a:t>Adaptation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6000"/>
          </a:blip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7083" y="2653145"/>
            <a:ext cx="10673835" cy="232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Technical video presentation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8526939" y="6623372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5226" y="4398621"/>
            <a:ext cx="8437548" cy="1604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90"/>
              </a:lnSpc>
            </a:pPr>
            <a:r>
              <a:rPr lang="en-US" sz="11275" spc="529">
                <a:solidFill>
                  <a:srgbClr val="000000"/>
                </a:solidFill>
                <a:latin typeface="Aileron Regular Bold"/>
              </a:rPr>
              <a:t>Conclusion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08955" y="4408146"/>
            <a:ext cx="3470091" cy="159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90"/>
              </a:lnSpc>
            </a:pPr>
            <a:r>
              <a:rPr lang="en-US" sz="11275" spc="529">
                <a:solidFill>
                  <a:srgbClr val="000000"/>
                </a:solidFill>
                <a:latin typeface="Lato Bold"/>
              </a:rPr>
              <a:t>Q&amp;A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6000"/>
          </a:blip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7083" y="4016986"/>
            <a:ext cx="10673835" cy="232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Thank you for your attention!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8550346" y="7151409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Personalizado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Aileron Regular Bold</vt:lpstr>
      <vt:lpstr>Calibri</vt:lpstr>
      <vt:lpstr>Lato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Integradora</dc:title>
  <dc:creator>acer</dc:creator>
  <cp:lastModifiedBy>acer</cp:lastModifiedBy>
  <cp:revision>2</cp:revision>
  <dcterms:created xsi:type="dcterms:W3CDTF">2006-08-16T00:00:00Z</dcterms:created>
  <dcterms:modified xsi:type="dcterms:W3CDTF">2020-12-10T04:54:30Z</dcterms:modified>
  <dc:identifier>DAEP0FZDftc</dc:identifier>
</cp:coreProperties>
</file>