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65CB-C49B-494D-B3CC-F3D2DEEFC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9B2F5-DBC2-45FF-B266-2871A46E3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BBDB-7126-4BAA-84EE-6BB50763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68B0-6B54-4A44-BCE0-BCA7C7EB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69EE-EFC0-4DF1-B09C-32456D07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205A-DD63-4AAA-8268-0AFDC264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776E7-C671-4A5A-9060-C02F695C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EBAB-36AB-4070-B691-5893A546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6042-876A-45A7-98E7-4D2B22B1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DC7C-764C-4C5E-854D-3E5AD2EF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95DEB-6DC2-412C-9612-46C3B78B5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B1EEF-B248-4384-9F78-C6F96FCE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B884-7A25-4E12-9DE0-8550BA66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875A-95C2-44F4-81AE-6B4974C1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5B33-F18F-44C8-BE91-39CB417E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5D0B-7157-4968-BD88-7C8C8E02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AA11-C3E6-488A-8E9A-7B2813A9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3179-7003-404D-B9B4-14731160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1889-994B-458E-BC9C-01BC423B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E767-5F52-48CD-AD9E-2F604ABC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0DAB-102E-484F-B3D9-87CACD3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F74A-78D2-4FFB-8331-481D844D5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3402-7749-4507-928E-7D4176FF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25F3-50DE-4A9A-8504-8DCCD929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7663-96EE-4B75-80FD-6B09B229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07DE-14F4-4607-9B62-41BB4102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48F1-3546-496F-ACE2-055AB80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E2DB-F56E-4DEE-BA08-088F6E2FE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CC92-6DFD-48C5-9033-54B679E1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983C-9633-4499-99F1-069B587F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D6AF-976B-4617-AF7B-4ECD1D4F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5A43-39CF-463A-8E16-DB8591E6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3622-567F-4008-824F-6D745AD2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2A7E5-57F2-44BF-BD3C-775D93679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51BDF-EC85-4A9C-8AF0-56CDA25FD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45862-65B3-48E2-AF81-44E74E56F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92A4F-591E-4228-B89E-A8418FA8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01FC8-3E13-4836-B06B-B313EE91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F6DF9-663D-49BF-8B5A-A577258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BF9C-01B5-430B-AF3A-C04E2030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1D87-D240-48FC-AE8C-C715D84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5DD60-589F-4314-809D-DDE94E86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AD936-7EBB-41C4-808F-039F5BF6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BC206-FC1E-4490-8C43-7067BCE0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CD587-8A83-4D47-B55A-C4970CF7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BF80E-9737-477D-8EB5-AC76143E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1883-B886-4FA7-B68A-580A9F89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CCA1-C9E3-4352-A3A5-4BB9D60B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B73-549D-4EEE-970E-B4C4E8960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F0FE7-27FB-4415-B65C-0DE80FB5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CF85C-9F7F-4BE9-8EE8-4C1ECFFE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7426-E8D7-421E-96BA-71492A0A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0909-FAEF-4F01-9735-4948F80A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1CFC3-93E1-412E-B84E-4CEAF4D54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A6A5F-22BB-459B-8376-9AC0DD43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0FA04-EDC9-4047-B9B8-6825CF34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84B7-113C-4229-B16C-C31EAD7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A909-4C77-4211-8277-0040304B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99BA8-A271-4AA4-8057-2FBF1694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B161C-6453-458B-82A8-C1881DF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FADB-4344-4703-BEB8-6CDAD784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F38F-AF41-47AB-B5CC-85E00F66A7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A825-2187-4ED7-86B7-628A6D51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1109-FF52-4E49-BAB9-462C2E8B0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1E2C-D2E3-466B-AE4C-2512E663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05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5E581313-B2A6-4AFA-B1E6-5067239D7D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6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D0747E11-8CDD-435D-A644-97994EFB29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D835EBF7-AAA2-4AFB-8247-AAC2A51FB1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5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1F4EA01B-5965-4CD6-85AC-C2CC01CCE6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4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C8C33339-2216-41DE-A898-C92FDBF898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1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B7508377-72E4-4AE4-B9AC-5B9B7A90BB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2D80B816-4A9B-44B2-8379-F3CFAF95CA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3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6E962D06-0756-44F1-938C-4E565D8D2D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173F8366-63C2-4238-A13C-2E3C7AAC63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7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4F05A181-C668-4387-9312-22E0D6F04D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Herrera</dc:creator>
  <cp:lastModifiedBy>Beth Herrera</cp:lastModifiedBy>
  <cp:revision>1</cp:revision>
  <dcterms:created xsi:type="dcterms:W3CDTF">2022-05-05T23:06:21Z</dcterms:created>
  <dcterms:modified xsi:type="dcterms:W3CDTF">2022-05-05T23:07:02Z</dcterms:modified>
</cp:coreProperties>
</file>