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58" r:id="rId6"/>
    <p:sldId id="264" r:id="rId7"/>
    <p:sldId id="261" r:id="rId8"/>
    <p:sldId id="262" r:id="rId9"/>
    <p:sldId id="263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222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Estructura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MAPA DE SITIO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Lista de las paginas, subpáginas, videos de un sitio web.</a:t>
            </a:r>
          </a:p>
          <a:p>
            <a:r>
              <a:rPr lang="es-MX" dirty="0" smtClean="0"/>
              <a:t>Se puede acceder desde el buscador o usuarios.</a:t>
            </a:r>
          </a:p>
          <a:p>
            <a:r>
              <a:rPr lang="es-MX" dirty="0" smtClean="0"/>
              <a:t>Proporciona el tipo de información que contiene una pagina.</a:t>
            </a:r>
          </a:p>
          <a:p>
            <a:r>
              <a:rPr lang="es-MX" dirty="0" smtClean="0"/>
              <a:t>Sirve para rastrear el sitio de manera mas eficiente.</a:t>
            </a:r>
          </a:p>
          <a:p>
            <a:r>
              <a:rPr lang="es-MX" dirty="0" smtClean="0"/>
              <a:t>Muestra cual es la información mas valiosa del sitio.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0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MAPA DE </a:t>
            </a:r>
            <a:r>
              <a:rPr lang="es-MX" dirty="0" smtClean="0"/>
              <a:t>SITIO EJ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2285999"/>
            <a:ext cx="5665218" cy="37490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61" y="2285998"/>
            <a:ext cx="5157082" cy="374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5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</a:t>
            </a:r>
            <a:r>
              <a:rPr lang="es-MX" dirty="0" smtClean="0"/>
              <a:t>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2" y="2439367"/>
            <a:ext cx="9601196" cy="3318936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ESTRUCTURA</a:t>
            </a:r>
            <a:r>
              <a:rPr lang="es-ES" dirty="0" smtClean="0"/>
              <a:t>: Conjunto de elementos o datos simples o compuestos que caracterizan un determinado ámbito de la realidad o sistema.</a:t>
            </a:r>
          </a:p>
          <a:p>
            <a:endParaRPr lang="es-ES" dirty="0" smtClean="0"/>
          </a:p>
          <a:p>
            <a:r>
              <a:rPr lang="es-ES" dirty="0" smtClean="0"/>
              <a:t>WEB</a:t>
            </a:r>
            <a:r>
              <a:rPr lang="es-ES" dirty="0" smtClean="0"/>
              <a:t>: Red de información que existe en internet. Principal servicio de recuperación de internet.</a:t>
            </a:r>
          </a:p>
          <a:p>
            <a:endParaRPr lang="es-ES" dirty="0" smtClean="0"/>
          </a:p>
          <a:p>
            <a:r>
              <a:rPr lang="es-ES" dirty="0" smtClean="0"/>
              <a:t>ESTRUCTURA WEB</a:t>
            </a:r>
            <a:r>
              <a:rPr lang="es-ES" dirty="0" smtClean="0"/>
              <a:t>: Manera de como se compone y organiza la web. Forma de navegación y experiencia que el usuario obtiene.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7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BASICA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HEADER</a:t>
            </a:r>
            <a:r>
              <a:rPr lang="es-MX" dirty="0" smtClean="0"/>
              <a:t>: Información técnica para el navegador. Información básica de la empresa: Secciones del menú</a:t>
            </a:r>
            <a:r>
              <a:rPr lang="es-MX" dirty="0" smtClean="0"/>
              <a:t>, logos, buscador de información.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BODY</a:t>
            </a:r>
            <a:r>
              <a:rPr lang="es-MX" dirty="0" smtClean="0"/>
              <a:t>: Contenido principal de la pagina.</a:t>
            </a:r>
          </a:p>
          <a:p>
            <a:endParaRPr lang="es-MX" dirty="0" smtClean="0"/>
          </a:p>
          <a:p>
            <a:r>
              <a:rPr lang="es-MX" dirty="0" smtClean="0"/>
              <a:t>FOOTER</a:t>
            </a:r>
            <a:r>
              <a:rPr lang="es-MX" dirty="0" smtClean="0"/>
              <a:t>: Información extra como: redes sociales, contratos y enlaces con relación a la pagina, contactos de la empresa.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ESTRUCTURA </a:t>
            </a:r>
            <a:r>
              <a:rPr lang="es-MX" smtClean="0"/>
              <a:t>BASICA EJ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019" y="2064148"/>
            <a:ext cx="4377962" cy="399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IMPORTANCIA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NAVEGABILIDAD</a:t>
            </a:r>
            <a:r>
              <a:rPr lang="es-MX" dirty="0" smtClean="0"/>
              <a:t>: Facilidad que tiene el usuario para interactuar con la pagina.</a:t>
            </a:r>
          </a:p>
          <a:p>
            <a:endParaRPr lang="es-MX" dirty="0" smtClean="0"/>
          </a:p>
          <a:p>
            <a:r>
              <a:rPr lang="es-MX" dirty="0" smtClean="0"/>
              <a:t>BUSQUEDA</a:t>
            </a:r>
            <a:r>
              <a:rPr lang="es-MX" dirty="0" smtClean="0"/>
              <a:t>: Posicionar nuestra pagina en los motores de búsqueda y ayudar a saber de que trata la pagina.</a:t>
            </a:r>
          </a:p>
          <a:p>
            <a:endParaRPr lang="es-MX" dirty="0" smtClean="0"/>
          </a:p>
          <a:p>
            <a:r>
              <a:rPr lang="es-MX" dirty="0" smtClean="0"/>
              <a:t>FIDELIZACIÓN</a:t>
            </a:r>
            <a:r>
              <a:rPr lang="es-MX" dirty="0" smtClean="0"/>
              <a:t>: Proceso positivo de relación con el cliente para darle seguimiento y recomendación.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MODELOS DE ESTRUCTURA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SECUENCIAL: Orden cronológico por fechas o directrices lógicas como alfabeto, numérico, le da mas importancia a la información mas reciente.</a:t>
            </a:r>
          </a:p>
          <a:p>
            <a:endParaRPr lang="es-MX" dirty="0" smtClean="0"/>
          </a:p>
          <a:p>
            <a:r>
              <a:rPr lang="es-MX" dirty="0" smtClean="0"/>
              <a:t>JERÁRQUICO</a:t>
            </a:r>
            <a:r>
              <a:rPr lang="es-MX" dirty="0" smtClean="0"/>
              <a:t>: Sirve para ordenar la información de forma ascendente-descendente. Se utiliza cuando se maneja grandes cantidades de información.</a:t>
            </a:r>
          </a:p>
          <a:p>
            <a:endParaRPr lang="es-MX" dirty="0" smtClean="0"/>
          </a:p>
          <a:p>
            <a:r>
              <a:rPr lang="es-MX" dirty="0" smtClean="0"/>
              <a:t>EN RED</a:t>
            </a:r>
            <a:r>
              <a:rPr lang="es-MX" dirty="0" smtClean="0"/>
              <a:t>: Se pretende incentivar la libre navegación sin patrones establecidos para explotar de una mejor manera la información de la pagina.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3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SECUENCIAL EJ</a:t>
            </a:r>
            <a:endParaRPr lang="en-US" dirty="0"/>
          </a:p>
        </p:txBody>
      </p:sp>
      <p:pic>
        <p:nvPicPr>
          <p:cNvPr id="1026" name="Picture 2" descr="Estructura web secuen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49" y="2285999"/>
            <a:ext cx="9936480" cy="248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64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JERÁRQUICO EJ</a:t>
            </a:r>
            <a:endParaRPr lang="en-US" dirty="0"/>
          </a:p>
        </p:txBody>
      </p:sp>
      <p:pic>
        <p:nvPicPr>
          <p:cNvPr id="2050" name="Picture 2" descr="Estructura web jerárqu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133600"/>
            <a:ext cx="960119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6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 </a:t>
            </a:r>
            <a:r>
              <a:rPr lang="es-MX" dirty="0" smtClean="0"/>
              <a:t>RED EJ</a:t>
            </a:r>
            <a:endParaRPr lang="en-US" dirty="0"/>
          </a:p>
        </p:txBody>
      </p:sp>
      <p:pic>
        <p:nvPicPr>
          <p:cNvPr id="3074" name="Picture 2" descr="Estructura web en 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129246"/>
            <a:ext cx="960119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37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222</TotalTime>
  <Words>314</Words>
  <Application>Microsoft Office PowerPoint</Application>
  <PresentationFormat>Panorámica</PresentationFormat>
  <Paragraphs>36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Orgánico</vt:lpstr>
      <vt:lpstr>Estructura web</vt:lpstr>
      <vt:lpstr>DEFINICIÓN</vt:lpstr>
      <vt:lpstr>ESTRUCTURA BASICA</vt:lpstr>
      <vt:lpstr>ESTRUCTURA BASICA EJ</vt:lpstr>
      <vt:lpstr>IMPORTANCIA</vt:lpstr>
      <vt:lpstr>MODELOS DE ESTRUCTURA</vt:lpstr>
      <vt:lpstr>SECUENCIAL EJ</vt:lpstr>
      <vt:lpstr>JERÁRQUICO EJ</vt:lpstr>
      <vt:lpstr>EN RED EJ</vt:lpstr>
      <vt:lpstr>DIAGRAMA MAPA DE SITIO</vt:lpstr>
      <vt:lpstr>DIAGRAMA MAPA DE SITIO EJ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web</dc:title>
  <dc:creator>android13</dc:creator>
  <cp:lastModifiedBy>android13</cp:lastModifiedBy>
  <cp:revision>18</cp:revision>
  <dcterms:created xsi:type="dcterms:W3CDTF">2022-05-04T12:42:07Z</dcterms:created>
  <dcterms:modified xsi:type="dcterms:W3CDTF">2022-05-17T17:06:01Z</dcterms:modified>
</cp:coreProperties>
</file>