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6" r:id="rId3"/>
    <p:sldId id="257" r:id="rId4"/>
    <p:sldId id="265" r:id="rId5"/>
    <p:sldId id="260" r:id="rId6"/>
    <p:sldId id="268" r:id="rId7"/>
    <p:sldId id="267" r:id="rId8"/>
    <p:sldId id="259" r:id="rId9"/>
    <p:sldId id="261" r:id="rId10"/>
    <p:sldId id="262" r:id="rId11"/>
    <p:sldId id="269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4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2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6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6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7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20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2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3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7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7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5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1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mbiaresearch.com/articles/15/javascript-char-codes-key-cod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804783" cy="2677648"/>
          </a:xfrm>
        </p:spPr>
        <p:txBody>
          <a:bodyPr/>
          <a:lstStyle/>
          <a:p>
            <a:r>
              <a:rPr lang="es-ES" sz="4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MECANISMOS DE TRANSICIONES Y EVENTOS</a:t>
            </a:r>
            <a:endParaRPr lang="en-US" sz="44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Itic. hugo EDEN MOROYOQUI ALVARADO</a:t>
            </a:r>
            <a:endParaRPr lang="en-US" sz="2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0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KEYPRESS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57925" cy="39409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Obtener tecla tecleada en formato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$("#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input").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keypress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(e){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String.fromCharCode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.which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marL="0" indent="0">
              <a:buNone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});  </a:t>
            </a:r>
            <a:endParaRPr lang="es-E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Detectar cualquier tipo de tecla en base a su código de carácter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condition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consequent : alternative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e.keyCode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?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e.keyCode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e.which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==13){</a:t>
            </a:r>
          </a:p>
          <a:p>
            <a:pPr marL="0" indent="0">
              <a:buNone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console.log(“Se presiono la tecla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nter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marL="0" indent="0">
              <a:buNone/>
            </a:pP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2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CHARCODES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57925" cy="3940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://www.cambiaresearch.com/articles/15/javascript-char-codes-key-codes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EVENTOS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57925" cy="3940992"/>
          </a:xfrm>
        </p:spPr>
        <p:txBody>
          <a:bodyPr>
            <a:normAutofit/>
          </a:bodyPr>
          <a:lstStyle/>
          <a:p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4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hange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Este evento se ejecuta cuando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cambia su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valor.</a:t>
            </a:r>
          </a:p>
          <a:p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ejecuta cuando se hace foco a un elemento. </a:t>
            </a:r>
          </a:p>
          <a:p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focusout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ejecuta cuando se quita el foco a un elemento.</a:t>
            </a:r>
          </a:p>
          <a:p>
            <a:pPr marL="0" indent="0">
              <a:buNone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Aplica el foco a un elemento seleccionado. 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2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54956" y="5251269"/>
            <a:ext cx="8825656" cy="779108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https://api.jquery.com/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2" y="380938"/>
            <a:ext cx="2502898" cy="9802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96" y="380937"/>
            <a:ext cx="3616955" cy="98024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33" y="195214"/>
            <a:ext cx="2336881" cy="134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1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TRANSICIONES (CAMBIO DE ESTADO)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 TRANSICIONES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57925" cy="3940992"/>
          </a:xfrm>
        </p:spPr>
        <p:txBody>
          <a:bodyPr>
            <a:normAutofit fontScale="92500" lnSpcReduction="10000"/>
          </a:bodyPr>
          <a:lstStyle/>
          <a:p>
            <a:r>
              <a:rPr lang="es-ES" sz="2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show/</a:t>
            </a:r>
            <a:r>
              <a:rPr lang="es-ES" sz="2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para mostrar u ocultar un 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 con animación de izquierda a derecha y viceversa. 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6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slideDown</a:t>
            </a:r>
            <a:r>
              <a:rPr lang="es-ES" sz="2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6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slideUp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Varía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la altura del elemento para crear una 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animación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deslizante para revelar u ocultar un elemento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6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fadeIn</a:t>
            </a:r>
            <a:r>
              <a:rPr lang="es-ES" sz="2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6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fadeOut</a:t>
            </a:r>
            <a:r>
              <a:rPr lang="es-E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- Varía la opacidad del elemento en 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cuestión </a:t>
            </a:r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para crear un efecto de desvanecimiento</a:t>
            </a:r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1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3 métodos toman una 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o número que determina cuánto tiempo se ejecutará la animación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Ej.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‘slow’, ‘fast’, 200, 400, 0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5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 (SUCESOS QUE PROVOCA UNA REACCIÓN)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6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 DE MOUSE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57925" cy="3940992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click():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hace clic en un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 seleccionado.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dblclick():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hace doble clic en un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seleccionado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mousedown():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botón del ratón es presionado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mouseup():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botón del ratón es levantado cuando éste se encuentra sobre un determinado elemento (aunque el botón no haya sido pulsado estando sobre él).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6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 DE MOUSE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57925" cy="3940992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hover():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Controla el momento en el que el cursor del ratón entra en el área de un elemento y también cuándo sale de ella.</a:t>
            </a:r>
          </a:p>
          <a:p>
            <a:endParaRPr lang="es-ES" sz="20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mouseover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ratón entra en el área de un elemento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mouseout():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ratón sal del área de un elemento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croll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Evento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que se produce cuando el usuario se desplaza en el elemento especificado por el selector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 en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div’s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tengan habilitada la propiedad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3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CLICK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57925" cy="3940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$( "#target" ).click(function()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alert( "Handler for .click() called." 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desencadenar el evento cuando se hace clic en un elemento diferente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$( "#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" ).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$( "#target" ).click();</a:t>
            </a:r>
          </a:p>
          <a:p>
            <a:pPr marL="0" indent="0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5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SCROLL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57925" cy="39409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$("#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content").scroll(function()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Extra: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//scroll vertical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 sv = $(document).scrollTop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//scroll horizontal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 sh = $(document).scrollLeft();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 DE TECLADO 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57925" cy="394099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keypress():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acciona cada vez que se presiona una tecla incluyendo si la mantienes presionada.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similar al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keypress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se dispara cuando presionas una tecla. Sin embargo, se ejecuta justo antes del evento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keypress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keyup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ontrario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las anteriores, se ejecuta cuando se suelta una tecla.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93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255</TotalTime>
  <Words>527</Words>
  <Application>Microsoft Office PowerPoint</Application>
  <PresentationFormat>Panorámica</PresentationFormat>
  <Paragraphs>77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Sala de reuniones Ion</vt:lpstr>
      <vt:lpstr>MECANISMOS DE TRANSICIONES Y EVENTOS</vt:lpstr>
      <vt:lpstr>TRANSICIONES (CAMBIO DE ESTADO)</vt:lpstr>
      <vt:lpstr>EJEMPLOS TRANSICIONES</vt:lpstr>
      <vt:lpstr>EVENTOS (SUCESOS QUE PROVOCA UNA REACCIÓN)</vt:lpstr>
      <vt:lpstr>EVENTOS DE MOUSE</vt:lpstr>
      <vt:lpstr>EVENTOS DE MOUSE</vt:lpstr>
      <vt:lpstr>EJEMPLO CLICK</vt:lpstr>
      <vt:lpstr>EJEMPLO SCROLL</vt:lpstr>
      <vt:lpstr>EVENTOS DE TECLADO </vt:lpstr>
      <vt:lpstr>EJEMPLO KEYPRESS</vt:lpstr>
      <vt:lpstr>CHARCODES</vt:lpstr>
      <vt:lpstr>OTROS EVENTOS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MECANISMOS DE TRANSICIONES Y EVENTOS</dc:title>
  <dc:creator>android13</dc:creator>
  <cp:lastModifiedBy>android13</cp:lastModifiedBy>
  <cp:revision>18</cp:revision>
  <dcterms:created xsi:type="dcterms:W3CDTF">2022-06-28T10:18:21Z</dcterms:created>
  <dcterms:modified xsi:type="dcterms:W3CDTF">2022-06-28T14:33:47Z</dcterms:modified>
</cp:coreProperties>
</file>