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2" roundtripDataSignature="AMtx7miJEu/ONp4jLqo8We8kUTdIl/i9p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14EF344-E3CA-4F8C-AE0F-996CDF879921}">
  <a:tblStyle styleId="{014EF344-E3CA-4F8C-AE0F-996CDF879921}"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12700" cap="flat" cmpd="sng">
              <a:solidFill>
                <a:schemeClr val="accent1"/>
              </a:solidFill>
              <a:prstDash val="solid"/>
              <a:round/>
              <a:headEnd type="none" w="sm" len="sm"/>
              <a:tailEnd type="none" w="sm" len="sm"/>
            </a:ln>
          </a:top>
          <a:bottom>
            <a:ln w="12700" cap="flat" cmpd="sng">
              <a:solidFill>
                <a:schemeClr val="accent1"/>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fill>
          <a:solidFill>
            <a:schemeClr val="accent1">
              <a:alpha val="20000"/>
            </a:schemeClr>
          </a:solidFill>
        </a:fill>
      </a:tcStyle>
    </a:band1H>
    <a:band2H>
      <a:tcTxStyle/>
      <a:tcStyle>
        <a:tcBdr/>
      </a:tcStyle>
    </a:band2H>
    <a:band1V>
      <a:tcTxStyle/>
      <a:tcStyle>
        <a:tcBdr/>
        <a:fill>
          <a:solidFill>
            <a:schemeClr val="accent1">
              <a:alpha val="20000"/>
            </a:schemeClr>
          </a:solidFill>
        </a:fill>
      </a:tcStyle>
    </a:band1V>
    <a:band2V>
      <a:tcTxStyle/>
      <a:tcStyle>
        <a:tcBdr/>
      </a:tcStyle>
    </a:band2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sm" len="sm"/>
              <a:tailEnd type="none" w="sm" len="sm"/>
            </a:ln>
          </a:top>
        </a:tcBdr>
        <a:fill>
          <a:solidFill>
            <a:srgbClr val="FFFFFF">
              <a:alpha val="0"/>
            </a:srgbClr>
          </a:solidFill>
        </a:fill>
      </a:tcStyle>
    </a:lastRow>
    <a:seCell>
      <a:tcTxStyle/>
      <a:tcStyle>
        <a:tcBdr/>
      </a:tcStyle>
    </a:seCell>
    <a:swCell>
      <a:tcTxStyle/>
      <a:tcStyle>
        <a:tcBdr/>
      </a:tcStyle>
    </a:swCell>
    <a:firstRow>
      <a:tcTxStyle b="on" i="off"/>
      <a:tcStyle>
        <a:tcBdr>
          <a:bottom>
            <a:ln w="12700" cap="flat" cmpd="sng">
              <a:solidFill>
                <a:schemeClr val="accent1"/>
              </a:solidFill>
              <a:prstDash val="solid"/>
              <a:round/>
              <a:headEnd type="none" w="sm" len="sm"/>
              <a:tailEnd type="none" w="sm" len="sm"/>
            </a:ln>
          </a:bottom>
        </a:tcBdr>
        <a:fill>
          <a:solidFill>
            <a:srgbClr val="FFFFFF">
              <a:alpha val="0"/>
            </a:srgbClr>
          </a:solidFill>
        </a:fill>
      </a:tcStyle>
    </a:firstRow>
    <a:neCell>
      <a:tcTxStyle/>
      <a:tcStyle>
        <a:tcBdr/>
      </a:tcStyle>
    </a:neCell>
    <a:nwCell>
      <a:tcTxStyle/>
      <a:tcStyle>
        <a:tcBdr/>
      </a:tcStyle>
    </a:nwCell>
  </a:tblStyle>
  <a:tblStyle styleId="{1F3416BF-806A-49DA-A7FC-69464315B34A}" styleName="Table_1">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EF0EF"/>
          </a:solidFill>
        </a:fill>
      </a:tcStyle>
    </a:wholeTbl>
    <a:band1H>
      <a:tcTxStyle/>
      <a:tcStyle>
        <a:tcBdr/>
        <a:fill>
          <a:solidFill>
            <a:srgbClr val="DBDFDD"/>
          </a:solidFill>
        </a:fill>
      </a:tcStyle>
    </a:band1H>
    <a:band2H>
      <a:tcTxStyle/>
      <a:tcStyle>
        <a:tcBdr/>
      </a:tcStyle>
    </a:band2H>
    <a:band1V>
      <a:tcTxStyle/>
      <a:tcStyle>
        <a:tcBdr/>
        <a:fill>
          <a:solidFill>
            <a:srgbClr val="DBDFDD"/>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520EA249-E848-4E72-9EE9-6D6D93CC6E6F}" styleName="Table_2">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1450" y="6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26"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5" name="Google Shape;155;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5" name="Google Shape;165;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15e10d0eab3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5" name="Google Shape;175;g15e10d0eab3_1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3" name="Google Shape;183;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1" name="Google Shape;191;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9" name="Google Shape;199;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1" name="Google Shape;101;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7" name="Google Shape;117;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4" name="Google Shape;124;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1" name="Google Shape;131;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8" name="Google Shape;138;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7" name="Google Shape;147;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3"/>
        <p:cNvGrpSpPr/>
        <p:nvPr/>
      </p:nvGrpSpPr>
      <p:grpSpPr>
        <a:xfrm>
          <a:off x="0" y="0"/>
          <a:ext cx="0" cy="0"/>
          <a:chOff x="0" y="0"/>
          <a:chExt cx="0" cy="0"/>
        </a:xfrm>
      </p:grpSpPr>
      <p:sp>
        <p:nvSpPr>
          <p:cNvPr id="14" name="Google Shape;14;p16"/>
          <p:cNvSpPr txBox="1">
            <a:spLocks noGrp="1"/>
          </p:cNvSpPr>
          <p:nvPr>
            <p:ph type="ctrTitle"/>
          </p:nvPr>
        </p:nvSpPr>
        <p:spPr>
          <a:xfrm>
            <a:off x="685800" y="1371600"/>
            <a:ext cx="7848600" cy="19272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2"/>
              </a:buClr>
              <a:buSzPts val="5400"/>
              <a:buFont typeface="Arial"/>
              <a:buNone/>
              <a:defRPr sz="54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 name="Google Shape;15;p16"/>
          <p:cNvSpPr txBox="1">
            <a:spLocks noGrp="1"/>
          </p:cNvSpPr>
          <p:nvPr>
            <p:ph type="subTitle" idx="1"/>
          </p:nvPr>
        </p:nvSpPr>
        <p:spPr>
          <a:xfrm>
            <a:off x="685800" y="3505200"/>
            <a:ext cx="6400800" cy="1752600"/>
          </a:xfrm>
          <a:prstGeom prst="rect">
            <a:avLst/>
          </a:prstGeom>
          <a:noFill/>
          <a:ln>
            <a:noFill/>
          </a:ln>
        </p:spPr>
        <p:txBody>
          <a:bodyPr spcFirstLastPara="1" wrap="square" lIns="91425" tIns="45700" rIns="91425" bIns="45700" anchor="t" anchorCtr="0">
            <a:normAutofit/>
          </a:bodyPr>
          <a:lstStyle>
            <a:lvl1pPr lvl="0" algn="l">
              <a:spcBef>
                <a:spcPts val="480"/>
              </a:spcBef>
              <a:spcAft>
                <a:spcPts val="0"/>
              </a:spcAft>
              <a:buSzPts val="2040"/>
              <a:buNone/>
              <a:defRPr>
                <a:solidFill>
                  <a:srgbClr val="55556F"/>
                </a:solidFill>
              </a:defRPr>
            </a:lvl1pPr>
            <a:lvl2pPr lvl="1" algn="ctr">
              <a:spcBef>
                <a:spcPts val="400"/>
              </a:spcBef>
              <a:spcAft>
                <a:spcPts val="0"/>
              </a:spcAft>
              <a:buSzPts val="1700"/>
              <a:buNone/>
              <a:defRPr>
                <a:solidFill>
                  <a:srgbClr val="8B8B8D"/>
                </a:solidFill>
              </a:defRPr>
            </a:lvl2pPr>
            <a:lvl3pPr lvl="2" algn="ctr">
              <a:spcBef>
                <a:spcPts val="360"/>
              </a:spcBef>
              <a:spcAft>
                <a:spcPts val="0"/>
              </a:spcAft>
              <a:buSzPts val="1620"/>
              <a:buNone/>
              <a:defRPr>
                <a:solidFill>
                  <a:srgbClr val="8B8B8D"/>
                </a:solidFill>
              </a:defRPr>
            </a:lvl3pPr>
            <a:lvl4pPr lvl="3" algn="ctr">
              <a:spcBef>
                <a:spcPts val="320"/>
              </a:spcBef>
              <a:spcAft>
                <a:spcPts val="0"/>
              </a:spcAft>
              <a:buSzPts val="1600"/>
              <a:buNone/>
              <a:defRPr>
                <a:solidFill>
                  <a:srgbClr val="8B8B8D"/>
                </a:solidFill>
              </a:defRPr>
            </a:lvl4pPr>
            <a:lvl5pPr lvl="4" algn="ctr">
              <a:spcBef>
                <a:spcPts val="280"/>
              </a:spcBef>
              <a:spcAft>
                <a:spcPts val="0"/>
              </a:spcAft>
              <a:buSzPts val="1400"/>
              <a:buNone/>
              <a:defRPr>
                <a:solidFill>
                  <a:srgbClr val="8B8B8D"/>
                </a:solidFill>
              </a:defRPr>
            </a:lvl5pPr>
            <a:lvl6pPr lvl="5" algn="ctr">
              <a:spcBef>
                <a:spcPts val="260"/>
              </a:spcBef>
              <a:spcAft>
                <a:spcPts val="0"/>
              </a:spcAft>
              <a:buSzPts val="1300"/>
              <a:buNone/>
              <a:defRPr>
                <a:solidFill>
                  <a:srgbClr val="8B8B8D"/>
                </a:solidFill>
              </a:defRPr>
            </a:lvl6pPr>
            <a:lvl7pPr lvl="6" algn="ctr">
              <a:spcBef>
                <a:spcPts val="260"/>
              </a:spcBef>
              <a:spcAft>
                <a:spcPts val="0"/>
              </a:spcAft>
              <a:buSzPts val="1300"/>
              <a:buNone/>
              <a:defRPr>
                <a:solidFill>
                  <a:srgbClr val="8B8B8D"/>
                </a:solidFill>
              </a:defRPr>
            </a:lvl7pPr>
            <a:lvl8pPr lvl="7" algn="ctr">
              <a:spcBef>
                <a:spcPts val="260"/>
              </a:spcBef>
              <a:spcAft>
                <a:spcPts val="0"/>
              </a:spcAft>
              <a:buSzPts val="1300"/>
              <a:buNone/>
              <a:defRPr>
                <a:solidFill>
                  <a:srgbClr val="8B8B8D"/>
                </a:solidFill>
              </a:defRPr>
            </a:lvl8pPr>
            <a:lvl9pPr lvl="8" algn="ctr">
              <a:spcBef>
                <a:spcPts val="260"/>
              </a:spcBef>
              <a:spcAft>
                <a:spcPts val="0"/>
              </a:spcAft>
              <a:buSzPts val="1300"/>
              <a:buNone/>
              <a:defRPr>
                <a:solidFill>
                  <a:srgbClr val="8B8B8D"/>
                </a:solidFill>
              </a:defRPr>
            </a:lvl9pPr>
          </a:lstStyle>
          <a:p>
            <a:endParaRPr/>
          </a:p>
        </p:txBody>
      </p:sp>
      <p:sp>
        <p:nvSpPr>
          <p:cNvPr id="16" name="Google Shape;16;p16"/>
          <p:cNvSpPr txBox="1">
            <a:spLocks noGrp="1"/>
          </p:cNvSpPr>
          <p:nvPr>
            <p:ph type="dt" idx="10"/>
          </p:nvPr>
        </p:nvSpPr>
        <p:spPr>
          <a:xfrm>
            <a:off x="457200" y="18288"/>
            <a:ext cx="2895600" cy="32918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16"/>
          <p:cNvSpPr txBox="1">
            <a:spLocks noGrp="1"/>
          </p:cNvSpPr>
          <p:nvPr>
            <p:ph type="ftr" idx="11"/>
          </p:nvPr>
        </p:nvSpPr>
        <p:spPr>
          <a:xfrm>
            <a:off x="3429000" y="18288"/>
            <a:ext cx="4114800" cy="32918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16"/>
          <p:cNvSpPr txBox="1">
            <a:spLocks noGrp="1"/>
          </p:cNvSpPr>
          <p:nvPr>
            <p:ph type="sldNum" idx="12"/>
          </p:nvPr>
        </p:nvSpPr>
        <p:spPr>
          <a:xfrm>
            <a:off x="7620000" y="18288"/>
            <a:ext cx="1066800" cy="329184"/>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‹Nº›</a:t>
            </a:fld>
            <a:endParaRPr/>
          </a:p>
        </p:txBody>
      </p:sp>
      <p:cxnSp>
        <p:nvCxnSpPr>
          <p:cNvPr id="19" name="Google Shape;19;p16"/>
          <p:cNvCxnSpPr/>
          <p:nvPr/>
        </p:nvCxnSpPr>
        <p:spPr>
          <a:xfrm>
            <a:off x="685800" y="3398520"/>
            <a:ext cx="7848600" cy="1588"/>
          </a:xfrm>
          <a:prstGeom prst="straightConnector1">
            <a:avLst/>
          </a:prstGeom>
          <a:noFill/>
          <a:ln w="19050" cap="flat" cmpd="sng">
            <a:solidFill>
              <a:schemeClr val="dk2"/>
            </a:solidFill>
            <a:prstDash val="solid"/>
            <a:round/>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74"/>
        <p:cNvGrpSpPr/>
        <p:nvPr/>
      </p:nvGrpSpPr>
      <p:grpSpPr>
        <a:xfrm>
          <a:off x="0" y="0"/>
          <a:ext cx="0" cy="0"/>
          <a:chOff x="0" y="0"/>
          <a:chExt cx="0" cy="0"/>
        </a:xfrm>
      </p:grpSpPr>
      <p:sp>
        <p:nvSpPr>
          <p:cNvPr id="75" name="Google Shape;75;p25"/>
          <p:cNvSpPr txBox="1">
            <a:spLocks noGrp="1"/>
          </p:cNvSpPr>
          <p:nvPr>
            <p:ph type="title"/>
          </p:nvPr>
        </p:nvSpPr>
        <p:spPr>
          <a:xfrm>
            <a:off x="457200" y="533400"/>
            <a:ext cx="8229600" cy="990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25"/>
          <p:cNvSpPr txBox="1">
            <a:spLocks noGrp="1"/>
          </p:cNvSpPr>
          <p:nvPr>
            <p:ph type="body" idx="1"/>
          </p:nvPr>
        </p:nvSpPr>
        <p:spPr>
          <a:xfrm rot="5400000">
            <a:off x="2133600" y="-76200"/>
            <a:ext cx="4876800" cy="8229600"/>
          </a:xfrm>
          <a:prstGeom prst="rect">
            <a:avLst/>
          </a:prstGeom>
          <a:noFill/>
          <a:ln>
            <a:noFill/>
          </a:ln>
        </p:spPr>
        <p:txBody>
          <a:bodyPr spcFirstLastPara="1" wrap="square" lIns="91425" tIns="45700" rIns="91425" bIns="45700" anchor="t" anchorCtr="0">
            <a:normAutofit/>
          </a:bodyPr>
          <a:lstStyle>
            <a:lvl1pPr marL="457200" lvl="0" indent="-325755" algn="l">
              <a:spcBef>
                <a:spcPts val="360"/>
              </a:spcBef>
              <a:spcAft>
                <a:spcPts val="0"/>
              </a:spcAft>
              <a:buSzPts val="1530"/>
              <a:buChar char="•"/>
              <a:defRPr/>
            </a:lvl1pPr>
            <a:lvl2pPr marL="914400" lvl="1" indent="-325755" algn="l">
              <a:spcBef>
                <a:spcPts val="360"/>
              </a:spcBef>
              <a:spcAft>
                <a:spcPts val="0"/>
              </a:spcAft>
              <a:buSzPts val="1530"/>
              <a:buChar char="•"/>
              <a:defRPr/>
            </a:lvl2pPr>
            <a:lvl3pPr marL="1371600" lvl="2" indent="-331469" algn="l">
              <a:spcBef>
                <a:spcPts val="360"/>
              </a:spcBef>
              <a:spcAft>
                <a:spcPts val="0"/>
              </a:spcAft>
              <a:buSzPts val="162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77" name="Google Shape;77;p25"/>
          <p:cNvSpPr txBox="1">
            <a:spLocks noGrp="1"/>
          </p:cNvSpPr>
          <p:nvPr>
            <p:ph type="dt" idx="10"/>
          </p:nvPr>
        </p:nvSpPr>
        <p:spPr>
          <a:xfrm>
            <a:off x="457200" y="18288"/>
            <a:ext cx="2895600" cy="32918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5"/>
          <p:cNvSpPr txBox="1">
            <a:spLocks noGrp="1"/>
          </p:cNvSpPr>
          <p:nvPr>
            <p:ph type="ftr" idx="11"/>
          </p:nvPr>
        </p:nvSpPr>
        <p:spPr>
          <a:xfrm>
            <a:off x="3429000" y="18288"/>
            <a:ext cx="4114800" cy="32918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5"/>
          <p:cNvSpPr txBox="1">
            <a:spLocks noGrp="1"/>
          </p:cNvSpPr>
          <p:nvPr>
            <p:ph type="sldNum" idx="12"/>
          </p:nvPr>
        </p:nvSpPr>
        <p:spPr>
          <a:xfrm>
            <a:off x="7620000" y="18288"/>
            <a:ext cx="1066800" cy="329184"/>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80"/>
        <p:cNvGrpSpPr/>
        <p:nvPr/>
      </p:nvGrpSpPr>
      <p:grpSpPr>
        <a:xfrm>
          <a:off x="0" y="0"/>
          <a:ext cx="0" cy="0"/>
          <a:chOff x="0" y="0"/>
          <a:chExt cx="0" cy="0"/>
        </a:xfrm>
      </p:grpSpPr>
      <p:sp>
        <p:nvSpPr>
          <p:cNvPr id="81" name="Google Shape;81;p26"/>
          <p:cNvSpPr txBox="1">
            <a:spLocks noGrp="1"/>
          </p:cNvSpPr>
          <p:nvPr>
            <p:ph type="title"/>
          </p:nvPr>
        </p:nvSpPr>
        <p:spPr>
          <a:xfrm rot="5400000">
            <a:off x="4724400" y="2514600"/>
            <a:ext cx="5867400" cy="20574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26"/>
          <p:cNvSpPr txBox="1">
            <a:spLocks noGrp="1"/>
          </p:cNvSpPr>
          <p:nvPr>
            <p:ph type="body" idx="1"/>
          </p:nvPr>
        </p:nvSpPr>
        <p:spPr>
          <a:xfrm rot="5400000">
            <a:off x="533400" y="533400"/>
            <a:ext cx="5867400" cy="6019800"/>
          </a:xfrm>
          <a:prstGeom prst="rect">
            <a:avLst/>
          </a:prstGeom>
          <a:noFill/>
          <a:ln>
            <a:noFill/>
          </a:ln>
        </p:spPr>
        <p:txBody>
          <a:bodyPr spcFirstLastPara="1" wrap="square" lIns="91425" tIns="45700" rIns="91425" bIns="45700" anchor="t" anchorCtr="0">
            <a:normAutofit/>
          </a:bodyPr>
          <a:lstStyle>
            <a:lvl1pPr marL="457200" lvl="0" indent="-325755" algn="l">
              <a:spcBef>
                <a:spcPts val="360"/>
              </a:spcBef>
              <a:spcAft>
                <a:spcPts val="0"/>
              </a:spcAft>
              <a:buSzPts val="1530"/>
              <a:buChar char="•"/>
              <a:defRPr/>
            </a:lvl1pPr>
            <a:lvl2pPr marL="914400" lvl="1" indent="-325755" algn="l">
              <a:spcBef>
                <a:spcPts val="360"/>
              </a:spcBef>
              <a:spcAft>
                <a:spcPts val="0"/>
              </a:spcAft>
              <a:buSzPts val="1530"/>
              <a:buChar char="•"/>
              <a:defRPr/>
            </a:lvl2pPr>
            <a:lvl3pPr marL="1371600" lvl="2" indent="-331469" algn="l">
              <a:spcBef>
                <a:spcPts val="360"/>
              </a:spcBef>
              <a:spcAft>
                <a:spcPts val="0"/>
              </a:spcAft>
              <a:buSzPts val="162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83" name="Google Shape;83;p26"/>
          <p:cNvSpPr txBox="1">
            <a:spLocks noGrp="1"/>
          </p:cNvSpPr>
          <p:nvPr>
            <p:ph type="dt" idx="10"/>
          </p:nvPr>
        </p:nvSpPr>
        <p:spPr>
          <a:xfrm>
            <a:off x="457200" y="18288"/>
            <a:ext cx="2895600" cy="32918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26"/>
          <p:cNvSpPr txBox="1">
            <a:spLocks noGrp="1"/>
          </p:cNvSpPr>
          <p:nvPr>
            <p:ph type="ftr" idx="11"/>
          </p:nvPr>
        </p:nvSpPr>
        <p:spPr>
          <a:xfrm>
            <a:off x="3429000" y="18288"/>
            <a:ext cx="4114800" cy="32918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26"/>
          <p:cNvSpPr txBox="1">
            <a:spLocks noGrp="1"/>
          </p:cNvSpPr>
          <p:nvPr>
            <p:ph type="sldNum" idx="12"/>
          </p:nvPr>
        </p:nvSpPr>
        <p:spPr>
          <a:xfrm>
            <a:off x="7620000" y="18288"/>
            <a:ext cx="1066800" cy="329184"/>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20"/>
        <p:cNvGrpSpPr/>
        <p:nvPr/>
      </p:nvGrpSpPr>
      <p:grpSpPr>
        <a:xfrm>
          <a:off x="0" y="0"/>
          <a:ext cx="0" cy="0"/>
          <a:chOff x="0" y="0"/>
          <a:chExt cx="0" cy="0"/>
        </a:xfrm>
      </p:grpSpPr>
      <p:sp>
        <p:nvSpPr>
          <p:cNvPr id="21" name="Google Shape;21;p17"/>
          <p:cNvSpPr txBox="1">
            <a:spLocks noGrp="1"/>
          </p:cNvSpPr>
          <p:nvPr>
            <p:ph type="title"/>
          </p:nvPr>
        </p:nvSpPr>
        <p:spPr>
          <a:xfrm>
            <a:off x="457200" y="533400"/>
            <a:ext cx="8229600" cy="990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 name="Google Shape;22;p17"/>
          <p:cNvSpPr txBox="1">
            <a:spLocks noGrp="1"/>
          </p:cNvSpPr>
          <p:nvPr>
            <p:ph type="body" idx="1"/>
          </p:nvPr>
        </p:nvSpPr>
        <p:spPr>
          <a:xfrm>
            <a:off x="457200" y="1600200"/>
            <a:ext cx="8229600" cy="4876800"/>
          </a:xfrm>
          <a:prstGeom prst="rect">
            <a:avLst/>
          </a:prstGeom>
          <a:noFill/>
          <a:ln>
            <a:noFill/>
          </a:ln>
        </p:spPr>
        <p:txBody>
          <a:bodyPr spcFirstLastPara="1" wrap="square" lIns="91425" tIns="45700" rIns="91425" bIns="45700" anchor="t" anchorCtr="0">
            <a:normAutofit/>
          </a:bodyPr>
          <a:lstStyle>
            <a:lvl1pPr marL="457200" lvl="0" indent="-325755" algn="l">
              <a:spcBef>
                <a:spcPts val="360"/>
              </a:spcBef>
              <a:spcAft>
                <a:spcPts val="0"/>
              </a:spcAft>
              <a:buSzPts val="1530"/>
              <a:buChar char="•"/>
              <a:defRPr/>
            </a:lvl1pPr>
            <a:lvl2pPr marL="914400" lvl="1" indent="-325755" algn="l">
              <a:spcBef>
                <a:spcPts val="360"/>
              </a:spcBef>
              <a:spcAft>
                <a:spcPts val="0"/>
              </a:spcAft>
              <a:buSzPts val="1530"/>
              <a:buChar char="•"/>
              <a:defRPr/>
            </a:lvl2pPr>
            <a:lvl3pPr marL="1371600" lvl="2" indent="-331469" algn="l">
              <a:spcBef>
                <a:spcPts val="360"/>
              </a:spcBef>
              <a:spcAft>
                <a:spcPts val="0"/>
              </a:spcAft>
              <a:buSzPts val="162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23" name="Google Shape;23;p17"/>
          <p:cNvSpPr txBox="1">
            <a:spLocks noGrp="1"/>
          </p:cNvSpPr>
          <p:nvPr>
            <p:ph type="dt" idx="10"/>
          </p:nvPr>
        </p:nvSpPr>
        <p:spPr>
          <a:xfrm>
            <a:off x="457200" y="18288"/>
            <a:ext cx="2895600" cy="32918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17"/>
          <p:cNvSpPr txBox="1">
            <a:spLocks noGrp="1"/>
          </p:cNvSpPr>
          <p:nvPr>
            <p:ph type="ftr" idx="11"/>
          </p:nvPr>
        </p:nvSpPr>
        <p:spPr>
          <a:xfrm>
            <a:off x="3429000" y="18288"/>
            <a:ext cx="4114800" cy="32918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7"/>
          <p:cNvSpPr txBox="1">
            <a:spLocks noGrp="1"/>
          </p:cNvSpPr>
          <p:nvPr>
            <p:ph type="sldNum" idx="12"/>
          </p:nvPr>
        </p:nvSpPr>
        <p:spPr>
          <a:xfrm>
            <a:off x="7620000" y="18288"/>
            <a:ext cx="1066800" cy="329184"/>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bg>
      <p:bgPr>
        <a:solidFill>
          <a:schemeClr val="dk2"/>
        </a:solidFill>
        <a:effectLst/>
      </p:bgPr>
    </p:bg>
    <p:spTree>
      <p:nvGrpSpPr>
        <p:cNvPr id="1" name="Shape 26"/>
        <p:cNvGrpSpPr/>
        <p:nvPr/>
      </p:nvGrpSpPr>
      <p:grpSpPr>
        <a:xfrm>
          <a:off x="0" y="0"/>
          <a:ext cx="0" cy="0"/>
          <a:chOff x="0" y="0"/>
          <a:chExt cx="0" cy="0"/>
        </a:xfrm>
      </p:grpSpPr>
      <p:sp>
        <p:nvSpPr>
          <p:cNvPr id="27" name="Google Shape;27;p18"/>
          <p:cNvSpPr txBox="1">
            <a:spLocks noGrp="1"/>
          </p:cNvSpPr>
          <p:nvPr>
            <p:ph type="title"/>
          </p:nvPr>
        </p:nvSpPr>
        <p:spPr>
          <a:xfrm>
            <a:off x="722313" y="2362200"/>
            <a:ext cx="7772400" cy="2200275"/>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2"/>
              </a:buClr>
              <a:buSzPts val="4800"/>
              <a:buFont typeface="Arial"/>
              <a:buNone/>
              <a:defRPr sz="4800" b="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Google Shape;28;p18"/>
          <p:cNvSpPr txBox="1">
            <a:spLocks noGrp="1"/>
          </p:cNvSpPr>
          <p:nvPr>
            <p:ph type="body" idx="1"/>
          </p:nvPr>
        </p:nvSpPr>
        <p:spPr>
          <a:xfrm>
            <a:off x="722313" y="4626864"/>
            <a:ext cx="7772400" cy="1500187"/>
          </a:xfrm>
          <a:prstGeom prst="rect">
            <a:avLst/>
          </a:prstGeom>
          <a:noFill/>
          <a:ln>
            <a:noFill/>
          </a:ln>
        </p:spPr>
        <p:txBody>
          <a:bodyPr spcFirstLastPara="1" wrap="square" lIns="91425" tIns="45700" rIns="91425" bIns="45700" anchor="t" anchorCtr="0">
            <a:normAutofit/>
          </a:bodyPr>
          <a:lstStyle>
            <a:lvl1pPr marL="457200" lvl="0" indent="-228600" algn="l">
              <a:spcBef>
                <a:spcPts val="480"/>
              </a:spcBef>
              <a:spcAft>
                <a:spcPts val="0"/>
              </a:spcAft>
              <a:buSzPts val="2040"/>
              <a:buNone/>
              <a:defRPr sz="2400">
                <a:solidFill>
                  <a:schemeClr val="lt2"/>
                </a:solidFill>
              </a:defRPr>
            </a:lvl1pPr>
            <a:lvl2pPr marL="914400" lvl="1" indent="-228600" algn="l">
              <a:spcBef>
                <a:spcPts val="360"/>
              </a:spcBef>
              <a:spcAft>
                <a:spcPts val="0"/>
              </a:spcAft>
              <a:buSzPts val="1530"/>
              <a:buNone/>
              <a:defRPr sz="1800">
                <a:solidFill>
                  <a:schemeClr val="lt1"/>
                </a:solidFill>
              </a:defRPr>
            </a:lvl2pPr>
            <a:lvl3pPr marL="1371600" lvl="2" indent="-228600" algn="l">
              <a:spcBef>
                <a:spcPts val="320"/>
              </a:spcBef>
              <a:spcAft>
                <a:spcPts val="0"/>
              </a:spcAft>
              <a:buSzPts val="1440"/>
              <a:buNone/>
              <a:defRPr sz="1600">
                <a:solidFill>
                  <a:schemeClr val="lt1"/>
                </a:solidFill>
              </a:defRPr>
            </a:lvl3pPr>
            <a:lvl4pPr marL="1828800" lvl="3" indent="-228600" algn="l">
              <a:spcBef>
                <a:spcPts val="280"/>
              </a:spcBef>
              <a:spcAft>
                <a:spcPts val="0"/>
              </a:spcAft>
              <a:buSzPts val="1400"/>
              <a:buNone/>
              <a:defRPr sz="1400">
                <a:solidFill>
                  <a:schemeClr val="lt1"/>
                </a:solidFill>
              </a:defRPr>
            </a:lvl4pPr>
            <a:lvl5pPr marL="2286000" lvl="4" indent="-228600" algn="l">
              <a:spcBef>
                <a:spcPts val="280"/>
              </a:spcBef>
              <a:spcAft>
                <a:spcPts val="0"/>
              </a:spcAft>
              <a:buSzPts val="1400"/>
              <a:buNone/>
              <a:defRPr sz="1400">
                <a:solidFill>
                  <a:schemeClr val="lt1"/>
                </a:solidFill>
              </a:defRPr>
            </a:lvl5pPr>
            <a:lvl6pPr marL="2743200" lvl="5" indent="-228600" algn="l">
              <a:spcBef>
                <a:spcPts val="280"/>
              </a:spcBef>
              <a:spcAft>
                <a:spcPts val="0"/>
              </a:spcAft>
              <a:buSzPts val="1400"/>
              <a:buNone/>
              <a:defRPr sz="1400">
                <a:solidFill>
                  <a:schemeClr val="lt1"/>
                </a:solidFill>
              </a:defRPr>
            </a:lvl6pPr>
            <a:lvl7pPr marL="3200400" lvl="6" indent="-228600" algn="l">
              <a:spcBef>
                <a:spcPts val="280"/>
              </a:spcBef>
              <a:spcAft>
                <a:spcPts val="0"/>
              </a:spcAft>
              <a:buSzPts val="1400"/>
              <a:buNone/>
              <a:defRPr sz="1400">
                <a:solidFill>
                  <a:schemeClr val="lt1"/>
                </a:solidFill>
              </a:defRPr>
            </a:lvl7pPr>
            <a:lvl8pPr marL="3657600" lvl="7" indent="-228600" algn="l">
              <a:spcBef>
                <a:spcPts val="280"/>
              </a:spcBef>
              <a:spcAft>
                <a:spcPts val="0"/>
              </a:spcAft>
              <a:buSzPts val="1400"/>
              <a:buNone/>
              <a:defRPr sz="1400">
                <a:solidFill>
                  <a:schemeClr val="lt1"/>
                </a:solidFill>
              </a:defRPr>
            </a:lvl8pPr>
            <a:lvl9pPr marL="4114800" lvl="8" indent="-228600" algn="l">
              <a:spcBef>
                <a:spcPts val="280"/>
              </a:spcBef>
              <a:spcAft>
                <a:spcPts val="0"/>
              </a:spcAft>
              <a:buSzPts val="1400"/>
              <a:buNone/>
              <a:defRPr sz="1400">
                <a:solidFill>
                  <a:schemeClr val="lt1"/>
                </a:solidFill>
              </a:defRPr>
            </a:lvl9pPr>
          </a:lstStyle>
          <a:p>
            <a:endParaRPr/>
          </a:p>
        </p:txBody>
      </p:sp>
      <p:sp>
        <p:nvSpPr>
          <p:cNvPr id="29" name="Google Shape;29;p18"/>
          <p:cNvSpPr txBox="1">
            <a:spLocks noGrp="1"/>
          </p:cNvSpPr>
          <p:nvPr>
            <p:ph type="dt" idx="10"/>
          </p:nvPr>
        </p:nvSpPr>
        <p:spPr>
          <a:xfrm>
            <a:off x="457200" y="18288"/>
            <a:ext cx="2895600" cy="32918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8"/>
          <p:cNvSpPr txBox="1">
            <a:spLocks noGrp="1"/>
          </p:cNvSpPr>
          <p:nvPr>
            <p:ph type="ftr" idx="11"/>
          </p:nvPr>
        </p:nvSpPr>
        <p:spPr>
          <a:xfrm>
            <a:off x="3429000" y="18288"/>
            <a:ext cx="4114800" cy="32918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8"/>
          <p:cNvSpPr txBox="1">
            <a:spLocks noGrp="1"/>
          </p:cNvSpPr>
          <p:nvPr>
            <p:ph type="sldNum" idx="12"/>
          </p:nvPr>
        </p:nvSpPr>
        <p:spPr>
          <a:xfrm>
            <a:off x="7620000" y="18288"/>
            <a:ext cx="1066800" cy="329184"/>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‹Nº›</a:t>
            </a:fld>
            <a:endParaRPr/>
          </a:p>
        </p:txBody>
      </p:sp>
      <p:cxnSp>
        <p:nvCxnSpPr>
          <p:cNvPr id="32" name="Google Shape;32;p18"/>
          <p:cNvCxnSpPr/>
          <p:nvPr/>
        </p:nvCxnSpPr>
        <p:spPr>
          <a:xfrm>
            <a:off x="731520" y="4599432"/>
            <a:ext cx="7848600" cy="1588"/>
          </a:xfrm>
          <a:prstGeom prst="straightConnector1">
            <a:avLst/>
          </a:prstGeom>
          <a:noFill/>
          <a:ln w="19050" cap="flat" cmpd="sng">
            <a:solidFill>
              <a:schemeClr val="lt2"/>
            </a:solidFill>
            <a:prstDash val="solid"/>
            <a:round/>
            <a:headEnd type="none" w="sm" len="sm"/>
            <a:tailEnd type="none" w="sm" len="sm"/>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33"/>
        <p:cNvGrpSpPr/>
        <p:nvPr/>
      </p:nvGrpSpPr>
      <p:grpSpPr>
        <a:xfrm>
          <a:off x="0" y="0"/>
          <a:ext cx="0" cy="0"/>
          <a:chOff x="0" y="0"/>
          <a:chExt cx="0" cy="0"/>
        </a:xfrm>
      </p:grpSpPr>
      <p:sp>
        <p:nvSpPr>
          <p:cNvPr id="34" name="Google Shape;34;p19"/>
          <p:cNvSpPr txBox="1">
            <a:spLocks noGrp="1"/>
          </p:cNvSpPr>
          <p:nvPr>
            <p:ph type="title"/>
          </p:nvPr>
        </p:nvSpPr>
        <p:spPr>
          <a:xfrm>
            <a:off x="457200" y="533400"/>
            <a:ext cx="8229600" cy="990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9"/>
          <p:cNvSpPr txBox="1">
            <a:spLocks noGrp="1"/>
          </p:cNvSpPr>
          <p:nvPr>
            <p:ph type="body" idx="1"/>
          </p:nvPr>
        </p:nvSpPr>
        <p:spPr>
          <a:xfrm>
            <a:off x="457200" y="1673352"/>
            <a:ext cx="4038600" cy="4718304"/>
          </a:xfrm>
          <a:prstGeom prst="rect">
            <a:avLst/>
          </a:prstGeom>
          <a:noFill/>
          <a:ln>
            <a:noFill/>
          </a:ln>
        </p:spPr>
        <p:txBody>
          <a:bodyPr spcFirstLastPara="1" wrap="square" lIns="91425" tIns="45700" rIns="91425" bIns="45700" anchor="t" anchorCtr="0">
            <a:normAutofit/>
          </a:bodyPr>
          <a:lstStyle>
            <a:lvl1pPr marL="457200" lvl="0" indent="-379730" algn="l">
              <a:spcBef>
                <a:spcPts val="560"/>
              </a:spcBef>
              <a:spcAft>
                <a:spcPts val="0"/>
              </a:spcAft>
              <a:buSzPts val="2380"/>
              <a:buChar char="•"/>
              <a:defRPr sz="2800"/>
            </a:lvl1pPr>
            <a:lvl2pPr marL="914400" lvl="1" indent="-358140" algn="l">
              <a:spcBef>
                <a:spcPts val="480"/>
              </a:spcBef>
              <a:spcAft>
                <a:spcPts val="0"/>
              </a:spcAft>
              <a:buSzPts val="2040"/>
              <a:buChar char="•"/>
              <a:defRPr sz="2400"/>
            </a:lvl2pPr>
            <a:lvl3pPr marL="1371600" lvl="2" indent="-342900" algn="l">
              <a:spcBef>
                <a:spcPts val="400"/>
              </a:spcBef>
              <a:spcAft>
                <a:spcPts val="0"/>
              </a:spcAft>
              <a:buSzPts val="1800"/>
              <a:buChar char="•"/>
              <a:defRPr sz="2000"/>
            </a:lvl3pPr>
            <a:lvl4pPr marL="1828800" lvl="3" indent="-342900" algn="l">
              <a:spcBef>
                <a:spcPts val="360"/>
              </a:spcBef>
              <a:spcAft>
                <a:spcPts val="0"/>
              </a:spcAft>
              <a:buSzPts val="1800"/>
              <a:buChar char="•"/>
              <a:defRPr sz="1800"/>
            </a:lvl4pPr>
            <a:lvl5pPr marL="2286000" lvl="4" indent="-342900" algn="l">
              <a:spcBef>
                <a:spcPts val="360"/>
              </a:spcBef>
              <a:spcAft>
                <a:spcPts val="0"/>
              </a:spcAft>
              <a:buSzPts val="1800"/>
              <a:buChar char="•"/>
              <a:defRPr sz="1800"/>
            </a:lvl5pPr>
            <a:lvl6pPr marL="2743200" lvl="5" indent="-342900" algn="l">
              <a:spcBef>
                <a:spcPts val="360"/>
              </a:spcBef>
              <a:spcAft>
                <a:spcPts val="0"/>
              </a:spcAft>
              <a:buSzPts val="1800"/>
              <a:buChar char="•"/>
              <a:defRPr sz="1800"/>
            </a:lvl6pPr>
            <a:lvl7pPr marL="3200400" lvl="6" indent="-342900" algn="l">
              <a:spcBef>
                <a:spcPts val="360"/>
              </a:spcBef>
              <a:spcAft>
                <a:spcPts val="0"/>
              </a:spcAft>
              <a:buSzPts val="1800"/>
              <a:buChar char="•"/>
              <a:defRPr sz="1800"/>
            </a:lvl7pPr>
            <a:lvl8pPr marL="3657600" lvl="7" indent="-342900" algn="l">
              <a:spcBef>
                <a:spcPts val="360"/>
              </a:spcBef>
              <a:spcAft>
                <a:spcPts val="0"/>
              </a:spcAft>
              <a:buSzPts val="1800"/>
              <a:buChar char="•"/>
              <a:defRPr sz="1800"/>
            </a:lvl8pPr>
            <a:lvl9pPr marL="4114800" lvl="8" indent="-342900" algn="l">
              <a:spcBef>
                <a:spcPts val="360"/>
              </a:spcBef>
              <a:spcAft>
                <a:spcPts val="0"/>
              </a:spcAft>
              <a:buSzPts val="1800"/>
              <a:buChar char="•"/>
              <a:defRPr sz="1800"/>
            </a:lvl9pPr>
          </a:lstStyle>
          <a:p>
            <a:endParaRPr/>
          </a:p>
        </p:txBody>
      </p:sp>
      <p:sp>
        <p:nvSpPr>
          <p:cNvPr id="36" name="Google Shape;36;p19"/>
          <p:cNvSpPr txBox="1">
            <a:spLocks noGrp="1"/>
          </p:cNvSpPr>
          <p:nvPr>
            <p:ph type="body" idx="2"/>
          </p:nvPr>
        </p:nvSpPr>
        <p:spPr>
          <a:xfrm>
            <a:off x="4648200" y="1673352"/>
            <a:ext cx="4038600" cy="4718304"/>
          </a:xfrm>
          <a:prstGeom prst="rect">
            <a:avLst/>
          </a:prstGeom>
          <a:noFill/>
          <a:ln>
            <a:noFill/>
          </a:ln>
        </p:spPr>
        <p:txBody>
          <a:bodyPr spcFirstLastPara="1" wrap="square" lIns="91425" tIns="45700" rIns="91425" bIns="45700" anchor="t" anchorCtr="0">
            <a:normAutofit/>
          </a:bodyPr>
          <a:lstStyle>
            <a:lvl1pPr marL="457200" lvl="0" indent="-379730" algn="l">
              <a:spcBef>
                <a:spcPts val="560"/>
              </a:spcBef>
              <a:spcAft>
                <a:spcPts val="0"/>
              </a:spcAft>
              <a:buSzPts val="2380"/>
              <a:buChar char="•"/>
              <a:defRPr sz="2800"/>
            </a:lvl1pPr>
            <a:lvl2pPr marL="914400" lvl="1" indent="-358140" algn="l">
              <a:spcBef>
                <a:spcPts val="480"/>
              </a:spcBef>
              <a:spcAft>
                <a:spcPts val="0"/>
              </a:spcAft>
              <a:buSzPts val="2040"/>
              <a:buChar char="•"/>
              <a:defRPr sz="2400"/>
            </a:lvl2pPr>
            <a:lvl3pPr marL="1371600" lvl="2" indent="-342900" algn="l">
              <a:spcBef>
                <a:spcPts val="400"/>
              </a:spcBef>
              <a:spcAft>
                <a:spcPts val="0"/>
              </a:spcAft>
              <a:buSzPts val="1800"/>
              <a:buChar char="•"/>
              <a:defRPr sz="2000"/>
            </a:lvl3pPr>
            <a:lvl4pPr marL="1828800" lvl="3" indent="-342900" algn="l">
              <a:spcBef>
                <a:spcPts val="360"/>
              </a:spcBef>
              <a:spcAft>
                <a:spcPts val="0"/>
              </a:spcAft>
              <a:buSzPts val="1800"/>
              <a:buChar char="•"/>
              <a:defRPr sz="1800"/>
            </a:lvl4pPr>
            <a:lvl5pPr marL="2286000" lvl="4" indent="-342900" algn="l">
              <a:spcBef>
                <a:spcPts val="360"/>
              </a:spcBef>
              <a:spcAft>
                <a:spcPts val="0"/>
              </a:spcAft>
              <a:buSzPts val="1800"/>
              <a:buChar char="•"/>
              <a:defRPr sz="1800"/>
            </a:lvl5pPr>
            <a:lvl6pPr marL="2743200" lvl="5" indent="-342900" algn="l">
              <a:spcBef>
                <a:spcPts val="360"/>
              </a:spcBef>
              <a:spcAft>
                <a:spcPts val="0"/>
              </a:spcAft>
              <a:buSzPts val="1800"/>
              <a:buChar char="•"/>
              <a:defRPr sz="1800"/>
            </a:lvl6pPr>
            <a:lvl7pPr marL="3200400" lvl="6" indent="-342900" algn="l">
              <a:spcBef>
                <a:spcPts val="360"/>
              </a:spcBef>
              <a:spcAft>
                <a:spcPts val="0"/>
              </a:spcAft>
              <a:buSzPts val="1800"/>
              <a:buChar char="•"/>
              <a:defRPr sz="1800"/>
            </a:lvl7pPr>
            <a:lvl8pPr marL="3657600" lvl="7" indent="-342900" algn="l">
              <a:spcBef>
                <a:spcPts val="360"/>
              </a:spcBef>
              <a:spcAft>
                <a:spcPts val="0"/>
              </a:spcAft>
              <a:buSzPts val="1800"/>
              <a:buChar char="•"/>
              <a:defRPr sz="1800"/>
            </a:lvl8pPr>
            <a:lvl9pPr marL="4114800" lvl="8" indent="-342900" algn="l">
              <a:spcBef>
                <a:spcPts val="360"/>
              </a:spcBef>
              <a:spcAft>
                <a:spcPts val="0"/>
              </a:spcAft>
              <a:buSzPts val="1800"/>
              <a:buChar char="•"/>
              <a:defRPr sz="1800"/>
            </a:lvl9pPr>
          </a:lstStyle>
          <a:p>
            <a:endParaRPr/>
          </a:p>
        </p:txBody>
      </p:sp>
      <p:sp>
        <p:nvSpPr>
          <p:cNvPr id="37" name="Google Shape;37;p19"/>
          <p:cNvSpPr txBox="1">
            <a:spLocks noGrp="1"/>
          </p:cNvSpPr>
          <p:nvPr>
            <p:ph type="dt" idx="10"/>
          </p:nvPr>
        </p:nvSpPr>
        <p:spPr>
          <a:xfrm>
            <a:off x="457200" y="18288"/>
            <a:ext cx="2895600" cy="32918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9"/>
          <p:cNvSpPr txBox="1">
            <a:spLocks noGrp="1"/>
          </p:cNvSpPr>
          <p:nvPr>
            <p:ph type="ftr" idx="11"/>
          </p:nvPr>
        </p:nvSpPr>
        <p:spPr>
          <a:xfrm>
            <a:off x="3429000" y="18288"/>
            <a:ext cx="4114800" cy="32918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9"/>
          <p:cNvSpPr txBox="1">
            <a:spLocks noGrp="1"/>
          </p:cNvSpPr>
          <p:nvPr>
            <p:ph type="sldNum" idx="12"/>
          </p:nvPr>
        </p:nvSpPr>
        <p:spPr>
          <a:xfrm>
            <a:off x="7620000" y="18288"/>
            <a:ext cx="1066800" cy="329184"/>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40"/>
        <p:cNvGrpSpPr/>
        <p:nvPr/>
      </p:nvGrpSpPr>
      <p:grpSpPr>
        <a:xfrm>
          <a:off x="0" y="0"/>
          <a:ext cx="0" cy="0"/>
          <a:chOff x="0" y="0"/>
          <a:chExt cx="0" cy="0"/>
        </a:xfrm>
      </p:grpSpPr>
      <p:sp>
        <p:nvSpPr>
          <p:cNvPr id="41" name="Google Shape;41;p20"/>
          <p:cNvSpPr txBox="1">
            <a:spLocks noGrp="1"/>
          </p:cNvSpPr>
          <p:nvPr>
            <p:ph type="title"/>
          </p:nvPr>
        </p:nvSpPr>
        <p:spPr>
          <a:xfrm>
            <a:off x="457200" y="533400"/>
            <a:ext cx="8229600" cy="990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2"/>
              </a:buClr>
              <a:buSzPts val="40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20"/>
          <p:cNvSpPr txBox="1">
            <a:spLocks noGrp="1"/>
          </p:cNvSpPr>
          <p:nvPr>
            <p:ph type="body" idx="1"/>
          </p:nvPr>
        </p:nvSpPr>
        <p:spPr>
          <a:xfrm>
            <a:off x="457200" y="1676400"/>
            <a:ext cx="3931920" cy="639762"/>
          </a:xfrm>
          <a:prstGeom prst="rect">
            <a:avLst/>
          </a:prstGeom>
          <a:noFill/>
          <a:ln>
            <a:noFill/>
          </a:ln>
        </p:spPr>
        <p:txBody>
          <a:bodyPr spcFirstLastPara="1" wrap="square" lIns="91425" tIns="45700" rIns="91425" bIns="45700" anchor="ctr" anchorCtr="0">
            <a:normAutofit/>
          </a:bodyPr>
          <a:lstStyle>
            <a:lvl1pPr marL="457200" lvl="0" indent="-228600" algn="ctr">
              <a:spcBef>
                <a:spcPts val="400"/>
              </a:spcBef>
              <a:spcAft>
                <a:spcPts val="0"/>
              </a:spcAft>
              <a:buSzPts val="1700"/>
              <a:buNone/>
              <a:defRPr sz="2000" b="0">
                <a:solidFill>
                  <a:schemeClr val="dk2"/>
                </a:solidFill>
              </a:defRPr>
            </a:lvl1pPr>
            <a:lvl2pPr marL="914400" lvl="1" indent="-228600" algn="l">
              <a:spcBef>
                <a:spcPts val="400"/>
              </a:spcBef>
              <a:spcAft>
                <a:spcPts val="0"/>
              </a:spcAft>
              <a:buSzPts val="1700"/>
              <a:buNone/>
              <a:defRPr sz="2000" b="1"/>
            </a:lvl2pPr>
            <a:lvl3pPr marL="1371600" lvl="2" indent="-228600" algn="l">
              <a:spcBef>
                <a:spcPts val="360"/>
              </a:spcBef>
              <a:spcAft>
                <a:spcPts val="0"/>
              </a:spcAft>
              <a:buSzPts val="1620"/>
              <a:buNone/>
              <a:defRPr sz="1800" b="1"/>
            </a:lvl3pPr>
            <a:lvl4pPr marL="1828800" lvl="3" indent="-228600" algn="l">
              <a:spcBef>
                <a:spcPts val="320"/>
              </a:spcBef>
              <a:spcAft>
                <a:spcPts val="0"/>
              </a:spcAft>
              <a:buSzPts val="1600"/>
              <a:buNone/>
              <a:defRPr sz="1600" b="1"/>
            </a:lvl4pPr>
            <a:lvl5pPr marL="2286000" lvl="4" indent="-228600" algn="l">
              <a:spcBef>
                <a:spcPts val="320"/>
              </a:spcBef>
              <a:spcAft>
                <a:spcPts val="0"/>
              </a:spcAft>
              <a:buSzPts val="1600"/>
              <a:buNone/>
              <a:defRPr sz="1600" b="1"/>
            </a:lvl5pPr>
            <a:lvl6pPr marL="2743200" lvl="5" indent="-228600" algn="l">
              <a:spcBef>
                <a:spcPts val="320"/>
              </a:spcBef>
              <a:spcAft>
                <a:spcPts val="0"/>
              </a:spcAft>
              <a:buSzPts val="1600"/>
              <a:buNone/>
              <a:defRPr sz="1600" b="1"/>
            </a:lvl6pPr>
            <a:lvl7pPr marL="3200400" lvl="6" indent="-228600" algn="l">
              <a:spcBef>
                <a:spcPts val="320"/>
              </a:spcBef>
              <a:spcAft>
                <a:spcPts val="0"/>
              </a:spcAft>
              <a:buSzPts val="1600"/>
              <a:buNone/>
              <a:defRPr sz="1600" b="1"/>
            </a:lvl7pPr>
            <a:lvl8pPr marL="3657600" lvl="7" indent="-228600" algn="l">
              <a:spcBef>
                <a:spcPts val="320"/>
              </a:spcBef>
              <a:spcAft>
                <a:spcPts val="0"/>
              </a:spcAft>
              <a:buSzPts val="1600"/>
              <a:buNone/>
              <a:defRPr sz="1600" b="1"/>
            </a:lvl8pPr>
            <a:lvl9pPr marL="4114800" lvl="8" indent="-228600" algn="l">
              <a:spcBef>
                <a:spcPts val="320"/>
              </a:spcBef>
              <a:spcAft>
                <a:spcPts val="0"/>
              </a:spcAft>
              <a:buSzPts val="1600"/>
              <a:buNone/>
              <a:defRPr sz="1600" b="1"/>
            </a:lvl9pPr>
          </a:lstStyle>
          <a:p>
            <a:endParaRPr/>
          </a:p>
        </p:txBody>
      </p:sp>
      <p:sp>
        <p:nvSpPr>
          <p:cNvPr id="43" name="Google Shape;43;p20"/>
          <p:cNvSpPr txBox="1">
            <a:spLocks noGrp="1"/>
          </p:cNvSpPr>
          <p:nvPr>
            <p:ph type="body" idx="2"/>
          </p:nvPr>
        </p:nvSpPr>
        <p:spPr>
          <a:xfrm>
            <a:off x="457200" y="2438400"/>
            <a:ext cx="3931920" cy="3951288"/>
          </a:xfrm>
          <a:prstGeom prst="rect">
            <a:avLst/>
          </a:prstGeom>
          <a:noFill/>
          <a:ln>
            <a:noFill/>
          </a:ln>
        </p:spPr>
        <p:txBody>
          <a:bodyPr spcFirstLastPara="1" wrap="square" lIns="91425" tIns="45700" rIns="91425" bIns="45700" anchor="t" anchorCtr="0">
            <a:normAutofit/>
          </a:bodyPr>
          <a:lstStyle>
            <a:lvl1pPr marL="457200" lvl="0" indent="-358140" algn="l">
              <a:spcBef>
                <a:spcPts val="480"/>
              </a:spcBef>
              <a:spcAft>
                <a:spcPts val="0"/>
              </a:spcAft>
              <a:buSzPts val="2040"/>
              <a:buChar char="•"/>
              <a:defRPr sz="2400"/>
            </a:lvl1pPr>
            <a:lvl2pPr marL="914400" lvl="1" indent="-336550" algn="l">
              <a:spcBef>
                <a:spcPts val="400"/>
              </a:spcBef>
              <a:spcAft>
                <a:spcPts val="0"/>
              </a:spcAft>
              <a:buSzPts val="1700"/>
              <a:buChar char="•"/>
              <a:defRPr sz="2000"/>
            </a:lvl2pPr>
            <a:lvl3pPr marL="1371600" lvl="2" indent="-331469" algn="l">
              <a:spcBef>
                <a:spcPts val="360"/>
              </a:spcBef>
              <a:spcAft>
                <a:spcPts val="0"/>
              </a:spcAft>
              <a:buSzPts val="1620"/>
              <a:buChar char="•"/>
              <a:defRPr sz="1800"/>
            </a:lvl3pPr>
            <a:lvl4pPr marL="1828800" lvl="3" indent="-330200" algn="l">
              <a:spcBef>
                <a:spcPts val="320"/>
              </a:spcBef>
              <a:spcAft>
                <a:spcPts val="0"/>
              </a:spcAft>
              <a:buSzPts val="1600"/>
              <a:buChar char="•"/>
              <a:defRPr sz="1600"/>
            </a:lvl4pPr>
            <a:lvl5pPr marL="2286000" lvl="4" indent="-330200" algn="l">
              <a:spcBef>
                <a:spcPts val="320"/>
              </a:spcBef>
              <a:spcAft>
                <a:spcPts val="0"/>
              </a:spcAft>
              <a:buSzPts val="1600"/>
              <a:buChar char="•"/>
              <a:defRPr sz="1600"/>
            </a:lvl5pPr>
            <a:lvl6pPr marL="2743200" lvl="5" indent="-330200" algn="l">
              <a:spcBef>
                <a:spcPts val="320"/>
              </a:spcBef>
              <a:spcAft>
                <a:spcPts val="0"/>
              </a:spcAft>
              <a:buSzPts val="1600"/>
              <a:buChar char="•"/>
              <a:defRPr sz="1600"/>
            </a:lvl6pPr>
            <a:lvl7pPr marL="3200400" lvl="6" indent="-330200" algn="l">
              <a:spcBef>
                <a:spcPts val="320"/>
              </a:spcBef>
              <a:spcAft>
                <a:spcPts val="0"/>
              </a:spcAft>
              <a:buSzPts val="1600"/>
              <a:buChar char="•"/>
              <a:defRPr sz="1600"/>
            </a:lvl7pPr>
            <a:lvl8pPr marL="3657600" lvl="7" indent="-330200" algn="l">
              <a:spcBef>
                <a:spcPts val="320"/>
              </a:spcBef>
              <a:spcAft>
                <a:spcPts val="0"/>
              </a:spcAft>
              <a:buSzPts val="1600"/>
              <a:buChar char="•"/>
              <a:defRPr sz="1600"/>
            </a:lvl8pPr>
            <a:lvl9pPr marL="4114800" lvl="8" indent="-330200" algn="l">
              <a:spcBef>
                <a:spcPts val="320"/>
              </a:spcBef>
              <a:spcAft>
                <a:spcPts val="0"/>
              </a:spcAft>
              <a:buSzPts val="1600"/>
              <a:buChar char="•"/>
              <a:defRPr sz="1600"/>
            </a:lvl9pPr>
          </a:lstStyle>
          <a:p>
            <a:endParaRPr/>
          </a:p>
        </p:txBody>
      </p:sp>
      <p:sp>
        <p:nvSpPr>
          <p:cNvPr id="44" name="Google Shape;44;p20"/>
          <p:cNvSpPr txBox="1">
            <a:spLocks noGrp="1"/>
          </p:cNvSpPr>
          <p:nvPr>
            <p:ph type="body" idx="3"/>
          </p:nvPr>
        </p:nvSpPr>
        <p:spPr>
          <a:xfrm>
            <a:off x="4754880" y="1676400"/>
            <a:ext cx="3931920" cy="639762"/>
          </a:xfrm>
          <a:prstGeom prst="rect">
            <a:avLst/>
          </a:prstGeom>
          <a:noFill/>
          <a:ln>
            <a:noFill/>
          </a:ln>
        </p:spPr>
        <p:txBody>
          <a:bodyPr spcFirstLastPara="1" wrap="square" lIns="91425" tIns="45700" rIns="91425" bIns="45700" anchor="ctr" anchorCtr="0">
            <a:normAutofit/>
          </a:bodyPr>
          <a:lstStyle>
            <a:lvl1pPr marL="457200" lvl="0" indent="-228600" algn="ctr">
              <a:spcBef>
                <a:spcPts val="400"/>
              </a:spcBef>
              <a:spcAft>
                <a:spcPts val="0"/>
              </a:spcAft>
              <a:buSzPts val="1700"/>
              <a:buNone/>
              <a:defRPr sz="2000" b="0">
                <a:solidFill>
                  <a:schemeClr val="dk2"/>
                </a:solidFill>
                <a:latin typeface="Arial"/>
                <a:ea typeface="Arial"/>
                <a:cs typeface="Arial"/>
                <a:sym typeface="Arial"/>
              </a:defRPr>
            </a:lvl1pPr>
            <a:lvl2pPr marL="914400" lvl="1" indent="-228600" algn="l">
              <a:spcBef>
                <a:spcPts val="400"/>
              </a:spcBef>
              <a:spcAft>
                <a:spcPts val="0"/>
              </a:spcAft>
              <a:buSzPts val="1700"/>
              <a:buNone/>
              <a:defRPr sz="2000" b="1"/>
            </a:lvl2pPr>
            <a:lvl3pPr marL="1371600" lvl="2" indent="-228600" algn="l">
              <a:spcBef>
                <a:spcPts val="360"/>
              </a:spcBef>
              <a:spcAft>
                <a:spcPts val="0"/>
              </a:spcAft>
              <a:buSzPts val="1620"/>
              <a:buNone/>
              <a:defRPr sz="1800" b="1"/>
            </a:lvl3pPr>
            <a:lvl4pPr marL="1828800" lvl="3" indent="-228600" algn="l">
              <a:spcBef>
                <a:spcPts val="320"/>
              </a:spcBef>
              <a:spcAft>
                <a:spcPts val="0"/>
              </a:spcAft>
              <a:buSzPts val="1600"/>
              <a:buNone/>
              <a:defRPr sz="1600" b="1"/>
            </a:lvl4pPr>
            <a:lvl5pPr marL="2286000" lvl="4" indent="-228600" algn="l">
              <a:spcBef>
                <a:spcPts val="320"/>
              </a:spcBef>
              <a:spcAft>
                <a:spcPts val="0"/>
              </a:spcAft>
              <a:buSzPts val="1600"/>
              <a:buNone/>
              <a:defRPr sz="1600" b="1"/>
            </a:lvl5pPr>
            <a:lvl6pPr marL="2743200" lvl="5" indent="-228600" algn="l">
              <a:spcBef>
                <a:spcPts val="320"/>
              </a:spcBef>
              <a:spcAft>
                <a:spcPts val="0"/>
              </a:spcAft>
              <a:buSzPts val="1600"/>
              <a:buNone/>
              <a:defRPr sz="1600" b="1"/>
            </a:lvl6pPr>
            <a:lvl7pPr marL="3200400" lvl="6" indent="-228600" algn="l">
              <a:spcBef>
                <a:spcPts val="320"/>
              </a:spcBef>
              <a:spcAft>
                <a:spcPts val="0"/>
              </a:spcAft>
              <a:buSzPts val="1600"/>
              <a:buNone/>
              <a:defRPr sz="1600" b="1"/>
            </a:lvl7pPr>
            <a:lvl8pPr marL="3657600" lvl="7" indent="-228600" algn="l">
              <a:spcBef>
                <a:spcPts val="320"/>
              </a:spcBef>
              <a:spcAft>
                <a:spcPts val="0"/>
              </a:spcAft>
              <a:buSzPts val="1600"/>
              <a:buNone/>
              <a:defRPr sz="1600" b="1"/>
            </a:lvl8pPr>
            <a:lvl9pPr marL="4114800" lvl="8" indent="-228600" algn="l">
              <a:spcBef>
                <a:spcPts val="320"/>
              </a:spcBef>
              <a:spcAft>
                <a:spcPts val="0"/>
              </a:spcAft>
              <a:buSzPts val="1600"/>
              <a:buNone/>
              <a:defRPr sz="1600" b="1"/>
            </a:lvl9pPr>
          </a:lstStyle>
          <a:p>
            <a:endParaRPr/>
          </a:p>
        </p:txBody>
      </p:sp>
      <p:sp>
        <p:nvSpPr>
          <p:cNvPr id="45" name="Google Shape;45;p20"/>
          <p:cNvSpPr txBox="1">
            <a:spLocks noGrp="1"/>
          </p:cNvSpPr>
          <p:nvPr>
            <p:ph type="body" idx="4"/>
          </p:nvPr>
        </p:nvSpPr>
        <p:spPr>
          <a:xfrm>
            <a:off x="4754880" y="2438400"/>
            <a:ext cx="3931920" cy="3951288"/>
          </a:xfrm>
          <a:prstGeom prst="rect">
            <a:avLst/>
          </a:prstGeom>
          <a:noFill/>
          <a:ln>
            <a:noFill/>
          </a:ln>
        </p:spPr>
        <p:txBody>
          <a:bodyPr spcFirstLastPara="1" wrap="square" lIns="91425" tIns="45700" rIns="91425" bIns="45700" anchor="t" anchorCtr="0">
            <a:normAutofit/>
          </a:bodyPr>
          <a:lstStyle>
            <a:lvl1pPr marL="457200" lvl="0" indent="-358140" algn="l">
              <a:spcBef>
                <a:spcPts val="480"/>
              </a:spcBef>
              <a:spcAft>
                <a:spcPts val="0"/>
              </a:spcAft>
              <a:buSzPts val="2040"/>
              <a:buChar char="•"/>
              <a:defRPr sz="2400"/>
            </a:lvl1pPr>
            <a:lvl2pPr marL="914400" lvl="1" indent="-336550" algn="l">
              <a:spcBef>
                <a:spcPts val="400"/>
              </a:spcBef>
              <a:spcAft>
                <a:spcPts val="0"/>
              </a:spcAft>
              <a:buSzPts val="1700"/>
              <a:buChar char="•"/>
              <a:defRPr sz="2000"/>
            </a:lvl2pPr>
            <a:lvl3pPr marL="1371600" lvl="2" indent="-331469" algn="l">
              <a:spcBef>
                <a:spcPts val="360"/>
              </a:spcBef>
              <a:spcAft>
                <a:spcPts val="0"/>
              </a:spcAft>
              <a:buSzPts val="1620"/>
              <a:buChar char="•"/>
              <a:defRPr sz="1800"/>
            </a:lvl3pPr>
            <a:lvl4pPr marL="1828800" lvl="3" indent="-330200" algn="l">
              <a:spcBef>
                <a:spcPts val="320"/>
              </a:spcBef>
              <a:spcAft>
                <a:spcPts val="0"/>
              </a:spcAft>
              <a:buSzPts val="1600"/>
              <a:buChar char="•"/>
              <a:defRPr sz="1600"/>
            </a:lvl4pPr>
            <a:lvl5pPr marL="2286000" lvl="4" indent="-330200" algn="l">
              <a:spcBef>
                <a:spcPts val="320"/>
              </a:spcBef>
              <a:spcAft>
                <a:spcPts val="0"/>
              </a:spcAft>
              <a:buSzPts val="1600"/>
              <a:buChar char="•"/>
              <a:defRPr sz="1600"/>
            </a:lvl5pPr>
            <a:lvl6pPr marL="2743200" lvl="5" indent="-330200" algn="l">
              <a:spcBef>
                <a:spcPts val="320"/>
              </a:spcBef>
              <a:spcAft>
                <a:spcPts val="0"/>
              </a:spcAft>
              <a:buSzPts val="1600"/>
              <a:buChar char="•"/>
              <a:defRPr sz="1600"/>
            </a:lvl6pPr>
            <a:lvl7pPr marL="3200400" lvl="6" indent="-330200" algn="l">
              <a:spcBef>
                <a:spcPts val="320"/>
              </a:spcBef>
              <a:spcAft>
                <a:spcPts val="0"/>
              </a:spcAft>
              <a:buSzPts val="1600"/>
              <a:buChar char="•"/>
              <a:defRPr sz="1600"/>
            </a:lvl7pPr>
            <a:lvl8pPr marL="3657600" lvl="7" indent="-330200" algn="l">
              <a:spcBef>
                <a:spcPts val="320"/>
              </a:spcBef>
              <a:spcAft>
                <a:spcPts val="0"/>
              </a:spcAft>
              <a:buSzPts val="1600"/>
              <a:buChar char="•"/>
              <a:defRPr sz="1600"/>
            </a:lvl8pPr>
            <a:lvl9pPr marL="4114800" lvl="8" indent="-330200" algn="l">
              <a:spcBef>
                <a:spcPts val="320"/>
              </a:spcBef>
              <a:spcAft>
                <a:spcPts val="0"/>
              </a:spcAft>
              <a:buSzPts val="1600"/>
              <a:buChar char="•"/>
              <a:defRPr sz="1600"/>
            </a:lvl9pPr>
          </a:lstStyle>
          <a:p>
            <a:endParaRPr/>
          </a:p>
        </p:txBody>
      </p:sp>
      <p:sp>
        <p:nvSpPr>
          <p:cNvPr id="46" name="Google Shape;46;p20"/>
          <p:cNvSpPr txBox="1">
            <a:spLocks noGrp="1"/>
          </p:cNvSpPr>
          <p:nvPr>
            <p:ph type="dt" idx="10"/>
          </p:nvPr>
        </p:nvSpPr>
        <p:spPr>
          <a:xfrm>
            <a:off x="457200" y="18288"/>
            <a:ext cx="2895600" cy="32918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20"/>
          <p:cNvSpPr txBox="1">
            <a:spLocks noGrp="1"/>
          </p:cNvSpPr>
          <p:nvPr>
            <p:ph type="ftr" idx="11"/>
          </p:nvPr>
        </p:nvSpPr>
        <p:spPr>
          <a:xfrm>
            <a:off x="3429000" y="18288"/>
            <a:ext cx="4114800" cy="32918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0"/>
          <p:cNvSpPr txBox="1">
            <a:spLocks noGrp="1"/>
          </p:cNvSpPr>
          <p:nvPr>
            <p:ph type="sldNum" idx="12"/>
          </p:nvPr>
        </p:nvSpPr>
        <p:spPr>
          <a:xfrm>
            <a:off x="7620000" y="18288"/>
            <a:ext cx="1066800" cy="329184"/>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‹Nº›</a:t>
            </a:fld>
            <a:endParaRPr/>
          </a:p>
        </p:txBody>
      </p:sp>
      <p:cxnSp>
        <p:nvCxnSpPr>
          <p:cNvPr id="49" name="Google Shape;49;p20"/>
          <p:cNvCxnSpPr/>
          <p:nvPr/>
        </p:nvCxnSpPr>
        <p:spPr>
          <a:xfrm rot="5400000">
            <a:off x="2217817" y="4045823"/>
            <a:ext cx="4709160" cy="794"/>
          </a:xfrm>
          <a:prstGeom prst="straightConnector1">
            <a:avLst/>
          </a:prstGeom>
          <a:noFill/>
          <a:ln w="19050" cap="flat" cmpd="sng">
            <a:solidFill>
              <a:schemeClr val="dk2"/>
            </a:solidFill>
            <a:prstDash val="solid"/>
            <a:round/>
            <a:headEnd type="none" w="sm" len="sm"/>
            <a:tailEnd type="none" w="sm" len="sm"/>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ólo el título" type="titleOnly">
  <p:cSld name="TITLE_ONLY">
    <p:spTree>
      <p:nvGrpSpPr>
        <p:cNvPr id="1" name="Shape 50"/>
        <p:cNvGrpSpPr/>
        <p:nvPr/>
      </p:nvGrpSpPr>
      <p:grpSpPr>
        <a:xfrm>
          <a:off x="0" y="0"/>
          <a:ext cx="0" cy="0"/>
          <a:chOff x="0" y="0"/>
          <a:chExt cx="0" cy="0"/>
        </a:xfrm>
      </p:grpSpPr>
      <p:sp>
        <p:nvSpPr>
          <p:cNvPr id="51" name="Google Shape;51;p21"/>
          <p:cNvSpPr txBox="1">
            <a:spLocks noGrp="1"/>
          </p:cNvSpPr>
          <p:nvPr>
            <p:ph type="title"/>
          </p:nvPr>
        </p:nvSpPr>
        <p:spPr>
          <a:xfrm>
            <a:off x="457200" y="533400"/>
            <a:ext cx="8229600" cy="990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2" name="Google Shape;52;p21"/>
          <p:cNvSpPr txBox="1">
            <a:spLocks noGrp="1"/>
          </p:cNvSpPr>
          <p:nvPr>
            <p:ph type="dt" idx="10"/>
          </p:nvPr>
        </p:nvSpPr>
        <p:spPr>
          <a:xfrm>
            <a:off x="457200" y="18288"/>
            <a:ext cx="2895600" cy="32918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1"/>
          <p:cNvSpPr txBox="1">
            <a:spLocks noGrp="1"/>
          </p:cNvSpPr>
          <p:nvPr>
            <p:ph type="ftr" idx="11"/>
          </p:nvPr>
        </p:nvSpPr>
        <p:spPr>
          <a:xfrm>
            <a:off x="3429000" y="18288"/>
            <a:ext cx="4114800" cy="32918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21"/>
          <p:cNvSpPr txBox="1">
            <a:spLocks noGrp="1"/>
          </p:cNvSpPr>
          <p:nvPr>
            <p:ph type="sldNum" idx="12"/>
          </p:nvPr>
        </p:nvSpPr>
        <p:spPr>
          <a:xfrm>
            <a:off x="7620000" y="18288"/>
            <a:ext cx="1066800" cy="329184"/>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55"/>
        <p:cNvGrpSpPr/>
        <p:nvPr/>
      </p:nvGrpSpPr>
      <p:grpSpPr>
        <a:xfrm>
          <a:off x="0" y="0"/>
          <a:ext cx="0" cy="0"/>
          <a:chOff x="0" y="0"/>
          <a:chExt cx="0" cy="0"/>
        </a:xfrm>
      </p:grpSpPr>
      <p:sp>
        <p:nvSpPr>
          <p:cNvPr id="56" name="Google Shape;56;p22"/>
          <p:cNvSpPr txBox="1">
            <a:spLocks noGrp="1"/>
          </p:cNvSpPr>
          <p:nvPr>
            <p:ph type="dt" idx="10"/>
          </p:nvPr>
        </p:nvSpPr>
        <p:spPr>
          <a:xfrm>
            <a:off x="457200" y="18288"/>
            <a:ext cx="2895600" cy="32918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22"/>
          <p:cNvSpPr txBox="1">
            <a:spLocks noGrp="1"/>
          </p:cNvSpPr>
          <p:nvPr>
            <p:ph type="ftr" idx="11"/>
          </p:nvPr>
        </p:nvSpPr>
        <p:spPr>
          <a:xfrm>
            <a:off x="3429000" y="18288"/>
            <a:ext cx="4114800" cy="32918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22"/>
          <p:cNvSpPr txBox="1">
            <a:spLocks noGrp="1"/>
          </p:cNvSpPr>
          <p:nvPr>
            <p:ph type="sldNum" idx="12"/>
          </p:nvPr>
        </p:nvSpPr>
        <p:spPr>
          <a:xfrm>
            <a:off x="7620000" y="18288"/>
            <a:ext cx="1066800" cy="329184"/>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59"/>
        <p:cNvGrpSpPr/>
        <p:nvPr/>
      </p:nvGrpSpPr>
      <p:grpSpPr>
        <a:xfrm>
          <a:off x="0" y="0"/>
          <a:ext cx="0" cy="0"/>
          <a:chOff x="0" y="0"/>
          <a:chExt cx="0" cy="0"/>
        </a:xfrm>
      </p:grpSpPr>
      <p:sp>
        <p:nvSpPr>
          <p:cNvPr id="60" name="Google Shape;60;p23"/>
          <p:cNvSpPr txBox="1">
            <a:spLocks noGrp="1"/>
          </p:cNvSpPr>
          <p:nvPr>
            <p:ph type="title"/>
          </p:nvPr>
        </p:nvSpPr>
        <p:spPr>
          <a:xfrm>
            <a:off x="457200" y="792080"/>
            <a:ext cx="2139696" cy="1261872"/>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2"/>
              </a:buClr>
              <a:buSzPts val="2400"/>
              <a:buFont typeface="Arial"/>
              <a:buNone/>
              <a:defRPr sz="24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1" name="Google Shape;61;p23"/>
          <p:cNvSpPr txBox="1">
            <a:spLocks noGrp="1"/>
          </p:cNvSpPr>
          <p:nvPr>
            <p:ph type="body" idx="1"/>
          </p:nvPr>
        </p:nvSpPr>
        <p:spPr>
          <a:xfrm>
            <a:off x="2971800" y="792080"/>
            <a:ext cx="5715000" cy="5577840"/>
          </a:xfrm>
          <a:prstGeom prst="rect">
            <a:avLst/>
          </a:prstGeom>
          <a:noFill/>
          <a:ln>
            <a:noFill/>
          </a:ln>
        </p:spPr>
        <p:txBody>
          <a:bodyPr spcFirstLastPara="1" wrap="square" lIns="91425" tIns="45700" rIns="91425" bIns="45700" anchor="t" anchorCtr="0">
            <a:normAutofit/>
          </a:bodyPr>
          <a:lstStyle>
            <a:lvl1pPr marL="457200" lvl="0" indent="-401320" algn="l">
              <a:spcBef>
                <a:spcPts val="640"/>
              </a:spcBef>
              <a:spcAft>
                <a:spcPts val="0"/>
              </a:spcAft>
              <a:buSzPts val="2720"/>
              <a:buChar char="•"/>
              <a:defRPr sz="3200"/>
            </a:lvl1pPr>
            <a:lvl2pPr marL="914400" lvl="1" indent="-379730" algn="l">
              <a:spcBef>
                <a:spcPts val="560"/>
              </a:spcBef>
              <a:spcAft>
                <a:spcPts val="0"/>
              </a:spcAft>
              <a:buSzPts val="2380"/>
              <a:buChar char="•"/>
              <a:defRPr sz="2800"/>
            </a:lvl2pPr>
            <a:lvl3pPr marL="1371600" lvl="2" indent="-365760" algn="l">
              <a:spcBef>
                <a:spcPts val="480"/>
              </a:spcBef>
              <a:spcAft>
                <a:spcPts val="0"/>
              </a:spcAft>
              <a:buSzPts val="2160"/>
              <a:buChar char="•"/>
              <a:defRPr sz="2400"/>
            </a:lvl3pPr>
            <a:lvl4pPr marL="1828800" lvl="3" indent="-355600" algn="l">
              <a:spcBef>
                <a:spcPts val="400"/>
              </a:spcBef>
              <a:spcAft>
                <a:spcPts val="0"/>
              </a:spcAft>
              <a:buSzPts val="2000"/>
              <a:buChar char="•"/>
              <a:defRPr sz="2000"/>
            </a:lvl4pPr>
            <a:lvl5pPr marL="2286000" lvl="4" indent="-355600" algn="l">
              <a:spcBef>
                <a:spcPts val="400"/>
              </a:spcBef>
              <a:spcAft>
                <a:spcPts val="0"/>
              </a:spcAft>
              <a:buSzPts val="2000"/>
              <a:buChar char="•"/>
              <a:defRPr sz="2000"/>
            </a:lvl5pPr>
            <a:lvl6pPr marL="2743200" lvl="5" indent="-355600" algn="l">
              <a:spcBef>
                <a:spcPts val="400"/>
              </a:spcBef>
              <a:spcAft>
                <a:spcPts val="0"/>
              </a:spcAft>
              <a:buSzPts val="2000"/>
              <a:buChar char="•"/>
              <a:defRPr sz="2000"/>
            </a:lvl6pPr>
            <a:lvl7pPr marL="3200400" lvl="6" indent="-355600" algn="l">
              <a:spcBef>
                <a:spcPts val="400"/>
              </a:spcBef>
              <a:spcAft>
                <a:spcPts val="0"/>
              </a:spcAft>
              <a:buSzPts val="2000"/>
              <a:buChar char="•"/>
              <a:defRPr sz="2000"/>
            </a:lvl7pPr>
            <a:lvl8pPr marL="3657600" lvl="7" indent="-355600" algn="l">
              <a:spcBef>
                <a:spcPts val="400"/>
              </a:spcBef>
              <a:spcAft>
                <a:spcPts val="0"/>
              </a:spcAft>
              <a:buSzPts val="2000"/>
              <a:buChar char="•"/>
              <a:defRPr sz="2000"/>
            </a:lvl8pPr>
            <a:lvl9pPr marL="4114800" lvl="8" indent="-355600" algn="l">
              <a:spcBef>
                <a:spcPts val="400"/>
              </a:spcBef>
              <a:spcAft>
                <a:spcPts val="0"/>
              </a:spcAft>
              <a:buSzPts val="2000"/>
              <a:buChar char="•"/>
              <a:defRPr sz="2000"/>
            </a:lvl9pPr>
          </a:lstStyle>
          <a:p>
            <a:endParaRPr/>
          </a:p>
        </p:txBody>
      </p:sp>
      <p:sp>
        <p:nvSpPr>
          <p:cNvPr id="62" name="Google Shape;62;p23"/>
          <p:cNvSpPr txBox="1">
            <a:spLocks noGrp="1"/>
          </p:cNvSpPr>
          <p:nvPr>
            <p:ph type="body" idx="2"/>
          </p:nvPr>
        </p:nvSpPr>
        <p:spPr>
          <a:xfrm>
            <a:off x="457201" y="2130552"/>
            <a:ext cx="2139696" cy="4243615"/>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SzPts val="1190"/>
              <a:buNone/>
              <a:defRPr sz="1400"/>
            </a:lvl1pPr>
            <a:lvl2pPr marL="914400" lvl="1" indent="-228600" algn="l">
              <a:spcBef>
                <a:spcPts val="240"/>
              </a:spcBef>
              <a:spcAft>
                <a:spcPts val="0"/>
              </a:spcAft>
              <a:buSzPts val="1020"/>
              <a:buNone/>
              <a:defRPr sz="1200"/>
            </a:lvl2pPr>
            <a:lvl3pPr marL="1371600" lvl="2" indent="-228600" algn="l">
              <a:spcBef>
                <a:spcPts val="200"/>
              </a:spcBef>
              <a:spcAft>
                <a:spcPts val="0"/>
              </a:spcAft>
              <a:buSzPts val="900"/>
              <a:buNone/>
              <a:defRPr sz="1000"/>
            </a:lvl3pPr>
            <a:lvl4pPr marL="1828800" lvl="3" indent="-228600" algn="l">
              <a:spcBef>
                <a:spcPts val="180"/>
              </a:spcBef>
              <a:spcAft>
                <a:spcPts val="0"/>
              </a:spcAft>
              <a:buSzPts val="900"/>
              <a:buNone/>
              <a:defRPr sz="900"/>
            </a:lvl4pPr>
            <a:lvl5pPr marL="2286000" lvl="4" indent="-228600" algn="l">
              <a:spcBef>
                <a:spcPts val="180"/>
              </a:spcBef>
              <a:spcAft>
                <a:spcPts val="0"/>
              </a:spcAft>
              <a:buSzPts val="900"/>
              <a:buNone/>
              <a:defRPr sz="900"/>
            </a:lvl5pPr>
            <a:lvl6pPr marL="2743200" lvl="5" indent="-228600" algn="l">
              <a:spcBef>
                <a:spcPts val="180"/>
              </a:spcBef>
              <a:spcAft>
                <a:spcPts val="0"/>
              </a:spcAft>
              <a:buSzPts val="900"/>
              <a:buNone/>
              <a:defRPr sz="900"/>
            </a:lvl6pPr>
            <a:lvl7pPr marL="3200400" lvl="6" indent="-228600" algn="l">
              <a:spcBef>
                <a:spcPts val="180"/>
              </a:spcBef>
              <a:spcAft>
                <a:spcPts val="0"/>
              </a:spcAft>
              <a:buSzPts val="900"/>
              <a:buNone/>
              <a:defRPr sz="900"/>
            </a:lvl7pPr>
            <a:lvl8pPr marL="3657600" lvl="7" indent="-228600" algn="l">
              <a:spcBef>
                <a:spcPts val="180"/>
              </a:spcBef>
              <a:spcAft>
                <a:spcPts val="0"/>
              </a:spcAft>
              <a:buSzPts val="900"/>
              <a:buNone/>
              <a:defRPr sz="900"/>
            </a:lvl8pPr>
            <a:lvl9pPr marL="4114800" lvl="8" indent="-228600" algn="l">
              <a:spcBef>
                <a:spcPts val="180"/>
              </a:spcBef>
              <a:spcAft>
                <a:spcPts val="0"/>
              </a:spcAft>
              <a:buSzPts val="900"/>
              <a:buNone/>
              <a:defRPr sz="900"/>
            </a:lvl9pPr>
          </a:lstStyle>
          <a:p>
            <a:endParaRPr/>
          </a:p>
        </p:txBody>
      </p:sp>
      <p:sp>
        <p:nvSpPr>
          <p:cNvPr id="63" name="Google Shape;63;p23"/>
          <p:cNvSpPr txBox="1">
            <a:spLocks noGrp="1"/>
          </p:cNvSpPr>
          <p:nvPr>
            <p:ph type="dt" idx="10"/>
          </p:nvPr>
        </p:nvSpPr>
        <p:spPr>
          <a:xfrm>
            <a:off x="457200" y="18288"/>
            <a:ext cx="2895600" cy="32918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3"/>
          <p:cNvSpPr txBox="1">
            <a:spLocks noGrp="1"/>
          </p:cNvSpPr>
          <p:nvPr>
            <p:ph type="ftr" idx="11"/>
          </p:nvPr>
        </p:nvSpPr>
        <p:spPr>
          <a:xfrm>
            <a:off x="3429000" y="18288"/>
            <a:ext cx="4114800" cy="32918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23"/>
          <p:cNvSpPr txBox="1">
            <a:spLocks noGrp="1"/>
          </p:cNvSpPr>
          <p:nvPr>
            <p:ph type="sldNum" idx="12"/>
          </p:nvPr>
        </p:nvSpPr>
        <p:spPr>
          <a:xfrm>
            <a:off x="7620000" y="18288"/>
            <a:ext cx="1066800" cy="329184"/>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‹Nº›</a:t>
            </a:fld>
            <a:endParaRPr/>
          </a:p>
        </p:txBody>
      </p:sp>
      <p:cxnSp>
        <p:nvCxnSpPr>
          <p:cNvPr id="66" name="Google Shape;66;p23"/>
          <p:cNvCxnSpPr/>
          <p:nvPr/>
        </p:nvCxnSpPr>
        <p:spPr>
          <a:xfrm rot="5400000">
            <a:off x="-13116" y="3580206"/>
            <a:ext cx="5577840" cy="1588"/>
          </a:xfrm>
          <a:prstGeom prst="straightConnector1">
            <a:avLst/>
          </a:prstGeom>
          <a:noFill/>
          <a:ln w="19050" cap="flat" cmpd="sng">
            <a:solidFill>
              <a:schemeClr val="dk2"/>
            </a:solidFill>
            <a:prstDash val="solid"/>
            <a:round/>
            <a:headEnd type="none" w="sm" len="sm"/>
            <a:tailEnd type="none" w="sm" len="sm"/>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67"/>
        <p:cNvGrpSpPr/>
        <p:nvPr/>
      </p:nvGrpSpPr>
      <p:grpSpPr>
        <a:xfrm>
          <a:off x="0" y="0"/>
          <a:ext cx="0" cy="0"/>
          <a:chOff x="0" y="0"/>
          <a:chExt cx="0" cy="0"/>
        </a:xfrm>
      </p:grpSpPr>
      <p:sp>
        <p:nvSpPr>
          <p:cNvPr id="68" name="Google Shape;68;p24"/>
          <p:cNvSpPr txBox="1">
            <a:spLocks noGrp="1"/>
          </p:cNvSpPr>
          <p:nvPr>
            <p:ph type="title"/>
          </p:nvPr>
        </p:nvSpPr>
        <p:spPr>
          <a:xfrm>
            <a:off x="457200" y="792480"/>
            <a:ext cx="2142680" cy="126492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2"/>
              </a:buClr>
              <a:buSzPts val="2400"/>
              <a:buFont typeface="Arial"/>
              <a:buNone/>
              <a:defRPr sz="24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9" name="Google Shape;69;p24"/>
          <p:cNvSpPr>
            <a:spLocks noGrp="1"/>
          </p:cNvSpPr>
          <p:nvPr>
            <p:ph type="pic" idx="2"/>
          </p:nvPr>
        </p:nvSpPr>
        <p:spPr>
          <a:xfrm>
            <a:off x="2858610" y="838201"/>
            <a:ext cx="5904390" cy="5500456"/>
          </a:xfrm>
          <a:prstGeom prst="rect">
            <a:avLst/>
          </a:prstGeom>
          <a:solidFill>
            <a:schemeClr val="lt2"/>
          </a:solidFill>
          <a:ln w="76200" cap="flat" cmpd="sng">
            <a:solidFill>
              <a:srgbClr val="FFFFFF"/>
            </a:solidFill>
            <a:prstDash val="solid"/>
            <a:miter lim="800000"/>
            <a:headEnd type="none" w="sm" len="sm"/>
            <a:tailEnd type="none" w="sm" len="sm"/>
          </a:ln>
          <a:effectLst>
            <a:outerShdw blurRad="50800" dist="12700" dir="5400000" algn="t" rotWithShape="0">
              <a:srgbClr val="000000">
                <a:alpha val="58823"/>
              </a:srgbClr>
            </a:outerShdw>
          </a:effectLst>
        </p:spPr>
      </p:sp>
      <p:sp>
        <p:nvSpPr>
          <p:cNvPr id="70" name="Google Shape;70;p24"/>
          <p:cNvSpPr txBox="1">
            <a:spLocks noGrp="1"/>
          </p:cNvSpPr>
          <p:nvPr>
            <p:ph type="body" idx="1"/>
          </p:nvPr>
        </p:nvSpPr>
        <p:spPr>
          <a:xfrm>
            <a:off x="457200" y="2133600"/>
            <a:ext cx="2139696" cy="4242816"/>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SzPts val="1190"/>
              <a:buNone/>
              <a:defRPr sz="1400"/>
            </a:lvl1pPr>
            <a:lvl2pPr marL="914400" lvl="1" indent="-228600" algn="l">
              <a:spcBef>
                <a:spcPts val="240"/>
              </a:spcBef>
              <a:spcAft>
                <a:spcPts val="0"/>
              </a:spcAft>
              <a:buSzPts val="1020"/>
              <a:buNone/>
              <a:defRPr sz="1200"/>
            </a:lvl2pPr>
            <a:lvl3pPr marL="1371600" lvl="2" indent="-228600" algn="l">
              <a:spcBef>
                <a:spcPts val="200"/>
              </a:spcBef>
              <a:spcAft>
                <a:spcPts val="0"/>
              </a:spcAft>
              <a:buSzPts val="900"/>
              <a:buNone/>
              <a:defRPr sz="1000"/>
            </a:lvl3pPr>
            <a:lvl4pPr marL="1828800" lvl="3" indent="-228600" algn="l">
              <a:spcBef>
                <a:spcPts val="180"/>
              </a:spcBef>
              <a:spcAft>
                <a:spcPts val="0"/>
              </a:spcAft>
              <a:buSzPts val="900"/>
              <a:buNone/>
              <a:defRPr sz="900"/>
            </a:lvl4pPr>
            <a:lvl5pPr marL="2286000" lvl="4" indent="-228600" algn="l">
              <a:spcBef>
                <a:spcPts val="180"/>
              </a:spcBef>
              <a:spcAft>
                <a:spcPts val="0"/>
              </a:spcAft>
              <a:buSzPts val="900"/>
              <a:buNone/>
              <a:defRPr sz="900"/>
            </a:lvl5pPr>
            <a:lvl6pPr marL="2743200" lvl="5" indent="-228600" algn="l">
              <a:spcBef>
                <a:spcPts val="180"/>
              </a:spcBef>
              <a:spcAft>
                <a:spcPts val="0"/>
              </a:spcAft>
              <a:buSzPts val="900"/>
              <a:buNone/>
              <a:defRPr sz="900"/>
            </a:lvl6pPr>
            <a:lvl7pPr marL="3200400" lvl="6" indent="-228600" algn="l">
              <a:spcBef>
                <a:spcPts val="180"/>
              </a:spcBef>
              <a:spcAft>
                <a:spcPts val="0"/>
              </a:spcAft>
              <a:buSzPts val="900"/>
              <a:buNone/>
              <a:defRPr sz="900"/>
            </a:lvl7pPr>
            <a:lvl8pPr marL="3657600" lvl="7" indent="-228600" algn="l">
              <a:spcBef>
                <a:spcPts val="180"/>
              </a:spcBef>
              <a:spcAft>
                <a:spcPts val="0"/>
              </a:spcAft>
              <a:buSzPts val="900"/>
              <a:buNone/>
              <a:defRPr sz="900"/>
            </a:lvl8pPr>
            <a:lvl9pPr marL="4114800" lvl="8" indent="-228600" algn="l">
              <a:spcBef>
                <a:spcPts val="180"/>
              </a:spcBef>
              <a:spcAft>
                <a:spcPts val="0"/>
              </a:spcAft>
              <a:buSzPts val="900"/>
              <a:buNone/>
              <a:defRPr sz="900"/>
            </a:lvl9pPr>
          </a:lstStyle>
          <a:p>
            <a:endParaRPr/>
          </a:p>
        </p:txBody>
      </p:sp>
      <p:sp>
        <p:nvSpPr>
          <p:cNvPr id="71" name="Google Shape;71;p24"/>
          <p:cNvSpPr txBox="1">
            <a:spLocks noGrp="1"/>
          </p:cNvSpPr>
          <p:nvPr>
            <p:ph type="dt" idx="10"/>
          </p:nvPr>
        </p:nvSpPr>
        <p:spPr>
          <a:xfrm>
            <a:off x="457200" y="18288"/>
            <a:ext cx="2895600" cy="32918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4"/>
          <p:cNvSpPr txBox="1">
            <a:spLocks noGrp="1"/>
          </p:cNvSpPr>
          <p:nvPr>
            <p:ph type="ftr" idx="11"/>
          </p:nvPr>
        </p:nvSpPr>
        <p:spPr>
          <a:xfrm>
            <a:off x="3429000" y="18288"/>
            <a:ext cx="4114800" cy="32918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4"/>
          <p:cNvSpPr txBox="1">
            <a:spLocks noGrp="1"/>
          </p:cNvSpPr>
          <p:nvPr>
            <p:ph type="sldNum" idx="12"/>
          </p:nvPr>
        </p:nvSpPr>
        <p:spPr>
          <a:xfrm>
            <a:off x="7620000" y="18288"/>
            <a:ext cx="1066800" cy="329184"/>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5"/>
          <p:cNvSpPr/>
          <p:nvPr/>
        </p:nvSpPr>
        <p:spPr>
          <a:xfrm>
            <a:off x="0" y="220786"/>
            <a:ext cx="9144000" cy="2286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7" name="Google Shape;7;p15"/>
          <p:cNvSpPr txBox="1">
            <a:spLocks noGrp="1"/>
          </p:cNvSpPr>
          <p:nvPr>
            <p:ph type="title"/>
          </p:nvPr>
        </p:nvSpPr>
        <p:spPr>
          <a:xfrm>
            <a:off x="457200" y="533400"/>
            <a:ext cx="8229600" cy="990600"/>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Clr>
                <a:schemeClr val="dk2"/>
              </a:buClr>
              <a:buSzPts val="4000"/>
              <a:buFont typeface="Arial"/>
              <a:buNone/>
              <a:defRPr sz="4000" b="0"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 name="Google Shape;8;p15"/>
          <p:cNvSpPr txBox="1">
            <a:spLocks noGrp="1"/>
          </p:cNvSpPr>
          <p:nvPr>
            <p:ph type="body" idx="1"/>
          </p:nvPr>
        </p:nvSpPr>
        <p:spPr>
          <a:xfrm>
            <a:off x="457200" y="1600200"/>
            <a:ext cx="8229600" cy="4876800"/>
          </a:xfrm>
          <a:prstGeom prst="rect">
            <a:avLst/>
          </a:prstGeom>
          <a:noFill/>
          <a:ln>
            <a:noFill/>
          </a:ln>
        </p:spPr>
        <p:txBody>
          <a:bodyPr spcFirstLastPara="1" wrap="square" lIns="91425" tIns="45700" rIns="91425" bIns="45700" anchor="t" anchorCtr="0">
            <a:normAutofit/>
          </a:bodyPr>
          <a:lstStyle>
            <a:lvl1pPr marL="457200" marR="0" lvl="0" indent="-358140" algn="l" rtl="0">
              <a:spcBef>
                <a:spcPts val="480"/>
              </a:spcBef>
              <a:spcAft>
                <a:spcPts val="0"/>
              </a:spcAft>
              <a:buClr>
                <a:schemeClr val="accent1"/>
              </a:buClr>
              <a:buSzPts val="2040"/>
              <a:buFont typeface="Arial"/>
              <a:buChar char="•"/>
              <a:defRPr sz="2400" b="0" i="0" u="none" strike="noStrike" cap="none">
                <a:solidFill>
                  <a:schemeClr val="dk1"/>
                </a:solidFill>
                <a:latin typeface="Arial"/>
                <a:ea typeface="Arial"/>
                <a:cs typeface="Arial"/>
                <a:sym typeface="Arial"/>
              </a:defRPr>
            </a:lvl1pPr>
            <a:lvl2pPr marL="914400" marR="0" lvl="1" indent="-336550" algn="l" rtl="0">
              <a:spcBef>
                <a:spcPts val="400"/>
              </a:spcBef>
              <a:spcAft>
                <a:spcPts val="0"/>
              </a:spcAft>
              <a:buClr>
                <a:schemeClr val="accent1"/>
              </a:buClr>
              <a:buSzPts val="1700"/>
              <a:buFont typeface="Arial"/>
              <a:buChar char="•"/>
              <a:defRPr sz="2000" b="0" i="0" u="none" strike="noStrike" cap="none">
                <a:solidFill>
                  <a:schemeClr val="dk1"/>
                </a:solidFill>
                <a:latin typeface="Arial"/>
                <a:ea typeface="Arial"/>
                <a:cs typeface="Arial"/>
                <a:sym typeface="Arial"/>
              </a:defRPr>
            </a:lvl2pPr>
            <a:lvl3pPr marL="1371600" marR="0" lvl="2" indent="-331469" algn="l" rtl="0">
              <a:spcBef>
                <a:spcPts val="360"/>
              </a:spcBef>
              <a:spcAft>
                <a:spcPts val="0"/>
              </a:spcAft>
              <a:buClr>
                <a:schemeClr val="accent1"/>
              </a:buClr>
              <a:buSzPts val="1620"/>
              <a:buFont typeface="Arial"/>
              <a:buChar char="•"/>
              <a:defRPr sz="1800" b="0" i="0" u="none" strike="noStrike" cap="none">
                <a:solidFill>
                  <a:schemeClr val="dk1"/>
                </a:solidFill>
                <a:latin typeface="Arial"/>
                <a:ea typeface="Arial"/>
                <a:cs typeface="Arial"/>
                <a:sym typeface="Arial"/>
              </a:defRPr>
            </a:lvl3pPr>
            <a:lvl4pPr marL="1828800" marR="0" lvl="3" indent="-330200" algn="l" rtl="0">
              <a:spcBef>
                <a:spcPts val="320"/>
              </a:spcBef>
              <a:spcAft>
                <a:spcPts val="0"/>
              </a:spcAft>
              <a:buClr>
                <a:schemeClr val="accent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17500" algn="l" rtl="0">
              <a:spcBef>
                <a:spcPts val="280"/>
              </a:spcBef>
              <a:spcAft>
                <a:spcPts val="0"/>
              </a:spcAft>
              <a:buClr>
                <a:schemeClr val="accent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11150" algn="l" rtl="0">
              <a:spcBef>
                <a:spcPts val="260"/>
              </a:spcBef>
              <a:spcAft>
                <a:spcPts val="0"/>
              </a:spcAft>
              <a:buClr>
                <a:schemeClr val="accent1"/>
              </a:buClr>
              <a:buSzPts val="1300"/>
              <a:buFont typeface="Arial"/>
              <a:buChar char="•"/>
              <a:defRPr sz="1300" b="0" i="0" u="none" strike="noStrike" cap="none">
                <a:solidFill>
                  <a:schemeClr val="dk1"/>
                </a:solidFill>
                <a:latin typeface="Arial"/>
                <a:ea typeface="Arial"/>
                <a:cs typeface="Arial"/>
                <a:sym typeface="Arial"/>
              </a:defRPr>
            </a:lvl6pPr>
            <a:lvl7pPr marL="3200400" marR="0" lvl="6" indent="-311150" algn="l" rtl="0">
              <a:spcBef>
                <a:spcPts val="260"/>
              </a:spcBef>
              <a:spcAft>
                <a:spcPts val="0"/>
              </a:spcAft>
              <a:buClr>
                <a:schemeClr val="accent1"/>
              </a:buClr>
              <a:buSzPts val="1300"/>
              <a:buFont typeface="Arial"/>
              <a:buChar char="•"/>
              <a:defRPr sz="1300" b="0" i="0" u="none" strike="noStrike" cap="none">
                <a:solidFill>
                  <a:schemeClr val="dk1"/>
                </a:solidFill>
                <a:latin typeface="Arial"/>
                <a:ea typeface="Arial"/>
                <a:cs typeface="Arial"/>
                <a:sym typeface="Arial"/>
              </a:defRPr>
            </a:lvl7pPr>
            <a:lvl8pPr marL="3657600" marR="0" lvl="7" indent="-311150" algn="l" rtl="0">
              <a:spcBef>
                <a:spcPts val="260"/>
              </a:spcBef>
              <a:spcAft>
                <a:spcPts val="0"/>
              </a:spcAft>
              <a:buClr>
                <a:schemeClr val="accent1"/>
              </a:buClr>
              <a:buSzPts val="1300"/>
              <a:buFont typeface="Arial"/>
              <a:buChar char="•"/>
              <a:defRPr sz="1300" b="0" i="0" u="none" strike="noStrike" cap="none">
                <a:solidFill>
                  <a:schemeClr val="dk1"/>
                </a:solidFill>
                <a:latin typeface="Arial"/>
                <a:ea typeface="Arial"/>
                <a:cs typeface="Arial"/>
                <a:sym typeface="Arial"/>
              </a:defRPr>
            </a:lvl8pPr>
            <a:lvl9pPr marL="4114800" marR="0" lvl="8" indent="-311150" algn="l" rtl="0">
              <a:spcBef>
                <a:spcPts val="260"/>
              </a:spcBef>
              <a:spcAft>
                <a:spcPts val="0"/>
              </a:spcAft>
              <a:buClr>
                <a:schemeClr val="accent1"/>
              </a:buClr>
              <a:buSzPts val="1300"/>
              <a:buFont typeface="Arial"/>
              <a:buChar char="•"/>
              <a:defRPr sz="1300" b="0" i="0" u="none" strike="noStrike" cap="none">
                <a:solidFill>
                  <a:schemeClr val="dk1"/>
                </a:solidFill>
                <a:latin typeface="Arial"/>
                <a:ea typeface="Arial"/>
                <a:cs typeface="Arial"/>
                <a:sym typeface="Arial"/>
              </a:defRPr>
            </a:lvl9pPr>
          </a:lstStyle>
          <a:p>
            <a:endParaRPr/>
          </a:p>
        </p:txBody>
      </p:sp>
      <p:sp>
        <p:nvSpPr>
          <p:cNvPr id="9" name="Google Shape;9;p15"/>
          <p:cNvSpPr/>
          <p:nvPr/>
        </p:nvSpPr>
        <p:spPr>
          <a:xfrm>
            <a:off x="0" y="0"/>
            <a:ext cx="9144000" cy="36576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0" name="Google Shape;10;p15"/>
          <p:cNvSpPr txBox="1">
            <a:spLocks noGrp="1"/>
          </p:cNvSpPr>
          <p:nvPr>
            <p:ph type="dt" idx="10"/>
          </p:nvPr>
        </p:nvSpPr>
        <p:spPr>
          <a:xfrm>
            <a:off x="457200" y="18288"/>
            <a:ext cx="2895600" cy="32918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FFFFFF"/>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1" name="Google Shape;11;p15"/>
          <p:cNvSpPr txBox="1">
            <a:spLocks noGrp="1"/>
          </p:cNvSpPr>
          <p:nvPr>
            <p:ph type="ftr" idx="11"/>
          </p:nvPr>
        </p:nvSpPr>
        <p:spPr>
          <a:xfrm>
            <a:off x="3429000" y="18288"/>
            <a:ext cx="4114800" cy="329184"/>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FFFFFF"/>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2" name="Google Shape;12;p15"/>
          <p:cNvSpPr txBox="1">
            <a:spLocks noGrp="1"/>
          </p:cNvSpPr>
          <p:nvPr>
            <p:ph type="sldNum" idx="12"/>
          </p:nvPr>
        </p:nvSpPr>
        <p:spPr>
          <a:xfrm>
            <a:off x="7620000" y="18288"/>
            <a:ext cx="1066800" cy="329184"/>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1400" b="1" i="0" u="none" strike="noStrike" cap="none">
                <a:solidFill>
                  <a:srgbClr val="FFFFFF"/>
                </a:solidFill>
                <a:latin typeface="Arial"/>
                <a:ea typeface="Arial"/>
                <a:cs typeface="Arial"/>
                <a:sym typeface="Arial"/>
              </a:defRPr>
            </a:lvl1pPr>
            <a:lvl2pPr marL="0" marR="0" lvl="1" indent="0" algn="l" rtl="0">
              <a:spcBef>
                <a:spcPts val="0"/>
              </a:spcBef>
              <a:buNone/>
              <a:defRPr sz="1400" b="1" i="0" u="none" strike="noStrike" cap="none">
                <a:solidFill>
                  <a:srgbClr val="FFFFFF"/>
                </a:solidFill>
                <a:latin typeface="Arial"/>
                <a:ea typeface="Arial"/>
                <a:cs typeface="Arial"/>
                <a:sym typeface="Arial"/>
              </a:defRPr>
            </a:lvl2pPr>
            <a:lvl3pPr marL="0" marR="0" lvl="2" indent="0" algn="l" rtl="0">
              <a:spcBef>
                <a:spcPts val="0"/>
              </a:spcBef>
              <a:buNone/>
              <a:defRPr sz="1400" b="1" i="0" u="none" strike="noStrike" cap="none">
                <a:solidFill>
                  <a:srgbClr val="FFFFFF"/>
                </a:solidFill>
                <a:latin typeface="Arial"/>
                <a:ea typeface="Arial"/>
                <a:cs typeface="Arial"/>
                <a:sym typeface="Arial"/>
              </a:defRPr>
            </a:lvl3pPr>
            <a:lvl4pPr marL="0" marR="0" lvl="3" indent="0" algn="l" rtl="0">
              <a:spcBef>
                <a:spcPts val="0"/>
              </a:spcBef>
              <a:buNone/>
              <a:defRPr sz="1400" b="1" i="0" u="none" strike="noStrike" cap="none">
                <a:solidFill>
                  <a:srgbClr val="FFFFFF"/>
                </a:solidFill>
                <a:latin typeface="Arial"/>
                <a:ea typeface="Arial"/>
                <a:cs typeface="Arial"/>
                <a:sym typeface="Arial"/>
              </a:defRPr>
            </a:lvl4pPr>
            <a:lvl5pPr marL="0" marR="0" lvl="4" indent="0" algn="l" rtl="0">
              <a:spcBef>
                <a:spcPts val="0"/>
              </a:spcBef>
              <a:buNone/>
              <a:defRPr sz="1400" b="1" i="0" u="none" strike="noStrike" cap="none">
                <a:solidFill>
                  <a:srgbClr val="FFFFFF"/>
                </a:solidFill>
                <a:latin typeface="Arial"/>
                <a:ea typeface="Arial"/>
                <a:cs typeface="Arial"/>
                <a:sym typeface="Arial"/>
              </a:defRPr>
            </a:lvl5pPr>
            <a:lvl6pPr marL="0" marR="0" lvl="5" indent="0" algn="l" rtl="0">
              <a:spcBef>
                <a:spcPts val="0"/>
              </a:spcBef>
              <a:buNone/>
              <a:defRPr sz="1400" b="1" i="0" u="none" strike="noStrike" cap="none">
                <a:solidFill>
                  <a:srgbClr val="FFFFFF"/>
                </a:solidFill>
                <a:latin typeface="Arial"/>
                <a:ea typeface="Arial"/>
                <a:cs typeface="Arial"/>
                <a:sym typeface="Arial"/>
              </a:defRPr>
            </a:lvl6pPr>
            <a:lvl7pPr marL="0" marR="0" lvl="6" indent="0" algn="l" rtl="0">
              <a:spcBef>
                <a:spcPts val="0"/>
              </a:spcBef>
              <a:buNone/>
              <a:defRPr sz="1400" b="1" i="0" u="none" strike="noStrike" cap="none">
                <a:solidFill>
                  <a:srgbClr val="FFFFFF"/>
                </a:solidFill>
                <a:latin typeface="Arial"/>
                <a:ea typeface="Arial"/>
                <a:cs typeface="Arial"/>
                <a:sym typeface="Arial"/>
              </a:defRPr>
            </a:lvl7pPr>
            <a:lvl8pPr marL="0" marR="0" lvl="7" indent="0" algn="l" rtl="0">
              <a:spcBef>
                <a:spcPts val="0"/>
              </a:spcBef>
              <a:buNone/>
              <a:defRPr sz="1400" b="1" i="0" u="none" strike="noStrike" cap="none">
                <a:solidFill>
                  <a:srgbClr val="FFFFFF"/>
                </a:solidFill>
                <a:latin typeface="Arial"/>
                <a:ea typeface="Arial"/>
                <a:cs typeface="Arial"/>
                <a:sym typeface="Arial"/>
              </a:defRPr>
            </a:lvl8pPr>
            <a:lvl9pPr marL="0" marR="0" lvl="8" indent="0" algn="l" rtl="0">
              <a:spcBef>
                <a:spcPts val="0"/>
              </a:spcBef>
              <a:buNone/>
              <a:defRPr sz="1400" b="1" i="0" u="none" strike="noStrike" cap="none">
                <a:solidFill>
                  <a:srgbClr val="FFFFFF"/>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
          <p:cNvSpPr txBox="1">
            <a:spLocks noGrp="1"/>
          </p:cNvSpPr>
          <p:nvPr>
            <p:ph type="subTitle" idx="1"/>
          </p:nvPr>
        </p:nvSpPr>
        <p:spPr>
          <a:xfrm>
            <a:off x="1371600" y="3505200"/>
            <a:ext cx="6400800" cy="509451"/>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SzPts val="2040"/>
              <a:buNone/>
            </a:pPr>
            <a:r>
              <a:rPr lang="en-US"/>
              <a:t>SAP</a:t>
            </a:r>
            <a:endParaRPr/>
          </a:p>
        </p:txBody>
      </p:sp>
      <p:graphicFrame>
        <p:nvGraphicFramePr>
          <p:cNvPr id="91" name="Google Shape;91;p1"/>
          <p:cNvGraphicFramePr/>
          <p:nvPr/>
        </p:nvGraphicFramePr>
        <p:xfrm>
          <a:off x="1524000" y="4035687"/>
          <a:ext cx="6096000" cy="2179360"/>
        </p:xfrm>
        <a:graphic>
          <a:graphicData uri="http://schemas.openxmlformats.org/drawingml/2006/table">
            <a:tbl>
              <a:tblPr firstRow="1" bandRow="1">
                <a:noFill/>
                <a:tableStyleId>{014EF344-E3CA-4F8C-AE0F-996CDF879921}</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50">
                <a:tc>
                  <a:txBody>
                    <a:bodyPr/>
                    <a:lstStyle/>
                    <a:p>
                      <a:pPr marL="0" marR="0" lvl="0" indent="0" algn="r" rtl="0">
                        <a:spcBef>
                          <a:spcPts val="0"/>
                        </a:spcBef>
                        <a:spcAft>
                          <a:spcPts val="0"/>
                        </a:spcAft>
                        <a:buNone/>
                      </a:pPr>
                      <a:r>
                        <a:rPr lang="en-US" sz="1400" u="none" strike="noStrike" cap="none"/>
                        <a:t>Cliente</a:t>
                      </a:r>
                      <a:endParaRPr sz="1400" b="0" u="none" strike="noStrike" cap="none"/>
                    </a:p>
                  </a:txBody>
                  <a:tcPr marL="91450" marR="91450" marT="45725" marB="45725"/>
                </a:tc>
                <a:tc>
                  <a:txBody>
                    <a:bodyPr/>
                    <a:lstStyle/>
                    <a:p>
                      <a:pPr marL="0" marR="0" lvl="0" indent="0" algn="l" rtl="0">
                        <a:spcBef>
                          <a:spcPts val="0"/>
                        </a:spcBef>
                        <a:spcAft>
                          <a:spcPts val="0"/>
                        </a:spcAft>
                        <a:buNone/>
                      </a:pPr>
                      <a:r>
                        <a:rPr lang="en-US" sz="1600" b="0" u="none" strike="noStrike" cap="none"/>
                        <a:t>Muebles Express S.A DE C.V.</a:t>
                      </a:r>
                      <a:endParaRPr sz="1600" b="0"/>
                    </a:p>
                  </a:txBody>
                  <a:tcPr marL="91450" marR="91450" marT="45725" marB="45725"/>
                </a:tc>
                <a:extLst>
                  <a:ext uri="{0D108BD9-81ED-4DB2-BD59-A6C34878D82A}">
                    <a16:rowId xmlns:a16="http://schemas.microsoft.com/office/drawing/2014/main" val="10000"/>
                  </a:ext>
                </a:extLst>
              </a:tr>
              <a:tr h="370850">
                <a:tc>
                  <a:txBody>
                    <a:bodyPr/>
                    <a:lstStyle/>
                    <a:p>
                      <a:pPr marL="0" marR="0" lvl="0" indent="0" algn="r" rtl="0">
                        <a:spcBef>
                          <a:spcPts val="0"/>
                        </a:spcBef>
                        <a:spcAft>
                          <a:spcPts val="0"/>
                        </a:spcAft>
                        <a:buNone/>
                      </a:pPr>
                      <a:r>
                        <a:rPr lang="en-US" sz="1400"/>
                        <a:t>Proyecto</a:t>
                      </a:r>
                      <a:endParaRPr sz="1400" b="0"/>
                    </a:p>
                  </a:txBody>
                  <a:tcPr marL="91450" marR="91450" marT="45725" marB="45725"/>
                </a:tc>
                <a:tc>
                  <a:txBody>
                    <a:bodyPr/>
                    <a:lstStyle/>
                    <a:p>
                      <a:pPr marL="0" marR="0" lvl="0" indent="0" algn="ctr" rtl="0">
                        <a:spcBef>
                          <a:spcPts val="0"/>
                        </a:spcBef>
                        <a:spcAft>
                          <a:spcPts val="0"/>
                        </a:spcAft>
                        <a:buNone/>
                      </a:pPr>
                      <a:r>
                        <a:rPr lang="en-US" sz="1600" b="0"/>
                        <a:t>SISTEMA DE </a:t>
                      </a:r>
                      <a:r>
                        <a:rPr lang="en-US" sz="1600"/>
                        <a:t>ADMINISTRACIÓN</a:t>
                      </a:r>
                      <a:r>
                        <a:rPr lang="en-US" sz="1600" b="0"/>
                        <a:t> PRODUCTIVO MUEBLES EXPRESS S.A DE C.V.</a:t>
                      </a:r>
                      <a:endParaRPr sz="1600" b="0"/>
                    </a:p>
                  </a:txBody>
                  <a:tcPr marL="91450" marR="91450" marT="45725" marB="45725"/>
                </a:tc>
                <a:extLst>
                  <a:ext uri="{0D108BD9-81ED-4DB2-BD59-A6C34878D82A}">
                    <a16:rowId xmlns:a16="http://schemas.microsoft.com/office/drawing/2014/main" val="10001"/>
                  </a:ext>
                </a:extLst>
              </a:tr>
              <a:tr h="370850">
                <a:tc>
                  <a:txBody>
                    <a:bodyPr/>
                    <a:lstStyle/>
                    <a:p>
                      <a:pPr marL="0" marR="0" lvl="0" indent="0" algn="r" rtl="0">
                        <a:spcBef>
                          <a:spcPts val="0"/>
                        </a:spcBef>
                        <a:spcAft>
                          <a:spcPts val="0"/>
                        </a:spcAft>
                        <a:buNone/>
                      </a:pPr>
                      <a:r>
                        <a:rPr lang="en-US" sz="1400"/>
                        <a:t>Versión de presupuesto</a:t>
                      </a:r>
                      <a:endParaRPr sz="1400" b="0"/>
                    </a:p>
                  </a:txBody>
                  <a:tcPr marL="91450" marR="91450" marT="45725" marB="45725"/>
                </a:tc>
                <a:tc>
                  <a:txBody>
                    <a:bodyPr/>
                    <a:lstStyle/>
                    <a:p>
                      <a:pPr marL="0" marR="0" lvl="0" indent="0" algn="ctr" rtl="0">
                        <a:spcBef>
                          <a:spcPts val="0"/>
                        </a:spcBef>
                        <a:spcAft>
                          <a:spcPts val="0"/>
                        </a:spcAft>
                        <a:buNone/>
                      </a:pPr>
                      <a:r>
                        <a:rPr lang="en-US" sz="1600" b="0"/>
                        <a:t>1</a:t>
                      </a:r>
                      <a:endParaRPr sz="1600" b="0"/>
                    </a:p>
                  </a:txBody>
                  <a:tcPr marL="91450" marR="91450" marT="45725" marB="45725"/>
                </a:tc>
                <a:extLst>
                  <a:ext uri="{0D108BD9-81ED-4DB2-BD59-A6C34878D82A}">
                    <a16:rowId xmlns:a16="http://schemas.microsoft.com/office/drawing/2014/main" val="10002"/>
                  </a:ext>
                </a:extLst>
              </a:tr>
              <a:tr h="370850">
                <a:tc>
                  <a:txBody>
                    <a:bodyPr/>
                    <a:lstStyle/>
                    <a:p>
                      <a:pPr marL="0" marR="0" lvl="0" indent="0" algn="r" rtl="0">
                        <a:spcBef>
                          <a:spcPts val="0"/>
                        </a:spcBef>
                        <a:spcAft>
                          <a:spcPts val="0"/>
                        </a:spcAft>
                        <a:buNone/>
                      </a:pPr>
                      <a:r>
                        <a:rPr lang="en-US" sz="1400"/>
                        <a:t>Fecha de presentación</a:t>
                      </a:r>
                      <a:endParaRPr sz="1400" b="0"/>
                    </a:p>
                  </a:txBody>
                  <a:tcPr marL="91450" marR="91450" marT="45725" marB="45725"/>
                </a:tc>
                <a:tc>
                  <a:txBody>
                    <a:bodyPr/>
                    <a:lstStyle/>
                    <a:p>
                      <a:pPr marL="0" marR="0" lvl="0" indent="0" algn="ctr" rtl="0">
                        <a:spcBef>
                          <a:spcPts val="0"/>
                        </a:spcBef>
                        <a:spcAft>
                          <a:spcPts val="0"/>
                        </a:spcAft>
                        <a:buNone/>
                      </a:pPr>
                      <a:r>
                        <a:rPr lang="en-US" sz="1600" b="0"/>
                        <a:t>26-Septiembre-2022</a:t>
                      </a:r>
                      <a:endParaRPr sz="1600" b="0"/>
                    </a:p>
                  </a:txBody>
                  <a:tcPr marL="91450" marR="91450" marT="45725" marB="45725"/>
                </a:tc>
                <a:extLst>
                  <a:ext uri="{0D108BD9-81ED-4DB2-BD59-A6C34878D82A}">
                    <a16:rowId xmlns:a16="http://schemas.microsoft.com/office/drawing/2014/main" val="10003"/>
                  </a:ext>
                </a:extLst>
              </a:tr>
            </a:tbl>
          </a:graphicData>
        </a:graphic>
      </p:graphicFrame>
      <p:pic>
        <p:nvPicPr>
          <p:cNvPr id="92" name="Google Shape;92;p1"/>
          <p:cNvPicPr preferRelativeResize="0"/>
          <p:nvPr/>
        </p:nvPicPr>
        <p:blipFill rotWithShape="1">
          <a:blip r:embed="rId3">
            <a:alphaModFix/>
          </a:blip>
          <a:srcRect/>
          <a:stretch/>
        </p:blipFill>
        <p:spPr>
          <a:xfrm>
            <a:off x="3400260" y="418441"/>
            <a:ext cx="2204144" cy="290143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10"/>
          <p:cNvSpPr txBox="1">
            <a:spLocks noGrp="1"/>
          </p:cNvSpPr>
          <p:nvPr>
            <p:ph type="title"/>
          </p:nvPr>
        </p:nvSpPr>
        <p:spPr>
          <a:xfrm>
            <a:off x="1134948" y="1330772"/>
            <a:ext cx="7299368" cy="581436"/>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2400"/>
              <a:buFont typeface="Arial"/>
              <a:buNone/>
            </a:pPr>
            <a:r>
              <a:rPr lang="en-US" sz="2400"/>
              <a:t>Oferta económica     Desarrollo y publicación del sitio web</a:t>
            </a:r>
            <a:endParaRPr sz="2400"/>
          </a:p>
        </p:txBody>
      </p:sp>
      <p:graphicFrame>
        <p:nvGraphicFramePr>
          <p:cNvPr id="159" name="Google Shape;159;p10"/>
          <p:cNvGraphicFramePr/>
          <p:nvPr>
            <p:extLst>
              <p:ext uri="{D42A27DB-BD31-4B8C-83A1-F6EECF244321}">
                <p14:modId xmlns:p14="http://schemas.microsoft.com/office/powerpoint/2010/main" val="3561046138"/>
              </p:ext>
            </p:extLst>
          </p:nvPr>
        </p:nvGraphicFramePr>
        <p:xfrm>
          <a:off x="594236" y="2301654"/>
          <a:ext cx="7789800" cy="2304725"/>
        </p:xfrm>
        <a:graphic>
          <a:graphicData uri="http://schemas.openxmlformats.org/drawingml/2006/table">
            <a:tbl>
              <a:tblPr firstRow="1" bandRow="1">
                <a:noFill/>
                <a:tableStyleId>{520EA249-E848-4E72-9EE9-6D6D93CC6E6F}</a:tableStyleId>
              </a:tblPr>
              <a:tblGrid>
                <a:gridCol w="6057375">
                  <a:extLst>
                    <a:ext uri="{9D8B030D-6E8A-4147-A177-3AD203B41FA5}">
                      <a16:colId xmlns:a16="http://schemas.microsoft.com/office/drawing/2014/main" val="20000"/>
                    </a:ext>
                  </a:extLst>
                </a:gridCol>
                <a:gridCol w="1732425">
                  <a:extLst>
                    <a:ext uri="{9D8B030D-6E8A-4147-A177-3AD203B41FA5}">
                      <a16:colId xmlns:a16="http://schemas.microsoft.com/office/drawing/2014/main" val="20001"/>
                    </a:ext>
                  </a:extLst>
                </a:gridCol>
              </a:tblGrid>
              <a:tr h="428975">
                <a:tc>
                  <a:txBody>
                    <a:bodyPr/>
                    <a:lstStyle/>
                    <a:p>
                      <a:pPr marL="0" marR="0" lvl="0" indent="0" algn="l" rtl="0">
                        <a:spcBef>
                          <a:spcPts val="0"/>
                        </a:spcBef>
                        <a:spcAft>
                          <a:spcPts val="0"/>
                        </a:spcAft>
                        <a:buNone/>
                      </a:pPr>
                      <a:r>
                        <a:rPr lang="en-US" sz="1200" b="1">
                          <a:solidFill>
                            <a:srgbClr val="292934"/>
                          </a:solidFill>
                          <a:latin typeface="Arial"/>
                          <a:ea typeface="Arial"/>
                          <a:cs typeface="Arial"/>
                          <a:sym typeface="Arial"/>
                        </a:rPr>
                        <a:t>Desarrollo técnico</a:t>
                      </a:r>
                      <a:endParaRPr sz="1200" b="1">
                        <a:solidFill>
                          <a:srgbClr val="292934"/>
                        </a:solidFill>
                        <a:latin typeface="Arial"/>
                        <a:ea typeface="Arial"/>
                        <a:cs typeface="Arial"/>
                        <a:sym typeface="Arial"/>
                      </a:endParaRPr>
                    </a:p>
                  </a:txBody>
                  <a:tcPr marL="91450" marR="91450" marT="45725" marB="45725">
                    <a:lnL w="9525" cap="flat" cmpd="sng">
                      <a:solidFill>
                        <a:srgbClr val="595959"/>
                      </a:solidFill>
                      <a:prstDash val="lgDash"/>
                      <a:round/>
                      <a:headEnd type="none" w="sm" len="sm"/>
                      <a:tailEnd type="none" w="sm" len="sm"/>
                    </a:lnL>
                    <a:lnR w="9525" cap="flat" cmpd="sng">
                      <a:solidFill>
                        <a:srgbClr val="595959"/>
                      </a:solidFill>
                      <a:prstDash val="lgDash"/>
                      <a:round/>
                      <a:headEnd type="none" w="sm" len="sm"/>
                      <a:tailEnd type="none" w="sm" len="sm"/>
                    </a:lnR>
                    <a:lnT w="9525" cap="flat" cmpd="sng">
                      <a:solidFill>
                        <a:srgbClr val="595959"/>
                      </a:solidFill>
                      <a:prstDash val="lgDash"/>
                      <a:round/>
                      <a:headEnd type="none" w="sm" len="sm"/>
                      <a:tailEnd type="none" w="sm" len="sm"/>
                    </a:lnT>
                    <a:lnB w="9525" cap="flat" cmpd="sng">
                      <a:solidFill>
                        <a:srgbClr val="595959"/>
                      </a:solidFill>
                      <a:prstDash val="lgDash"/>
                      <a:round/>
                      <a:headEnd type="none" w="sm" len="sm"/>
                      <a:tailEnd type="none" w="sm" len="sm"/>
                    </a:lnB>
                    <a:solidFill>
                      <a:srgbClr val="D4DAD6"/>
                    </a:solidFill>
                  </a:tcPr>
                </a:tc>
                <a:tc>
                  <a:txBody>
                    <a:bodyPr/>
                    <a:lstStyle/>
                    <a:p>
                      <a:pPr marL="0" marR="0" lvl="0" indent="0" algn="r" rtl="0">
                        <a:spcBef>
                          <a:spcPts val="0"/>
                        </a:spcBef>
                        <a:spcAft>
                          <a:spcPts val="0"/>
                        </a:spcAft>
                        <a:buNone/>
                      </a:pPr>
                      <a:endParaRPr sz="1200" b="0" i="0" u="none" strike="noStrike">
                        <a:solidFill>
                          <a:srgbClr val="FFFFFF"/>
                        </a:solidFill>
                        <a:latin typeface="Arial"/>
                        <a:ea typeface="Arial"/>
                        <a:cs typeface="Arial"/>
                        <a:sym typeface="Arial"/>
                      </a:endParaRPr>
                    </a:p>
                  </a:txBody>
                  <a:tcPr marL="12700" marR="12700" marT="12700" marB="0" anchor="b">
                    <a:lnL w="9525" cap="flat" cmpd="sng">
                      <a:solidFill>
                        <a:srgbClr val="595959"/>
                      </a:solidFill>
                      <a:prstDash val="lgDash"/>
                      <a:round/>
                      <a:headEnd type="none" w="sm" len="sm"/>
                      <a:tailEnd type="none" w="sm" len="sm"/>
                    </a:lnL>
                    <a:lnR w="9525" cap="flat" cmpd="sng">
                      <a:solidFill>
                        <a:srgbClr val="595959"/>
                      </a:solidFill>
                      <a:prstDash val="lgDash"/>
                      <a:round/>
                      <a:headEnd type="none" w="sm" len="sm"/>
                      <a:tailEnd type="none" w="sm" len="sm"/>
                    </a:lnR>
                    <a:lnT w="9525" cap="flat" cmpd="sng">
                      <a:solidFill>
                        <a:srgbClr val="595959"/>
                      </a:solidFill>
                      <a:prstDash val="lgDash"/>
                      <a:round/>
                      <a:headEnd type="none" w="sm" len="sm"/>
                      <a:tailEnd type="none" w="sm" len="sm"/>
                    </a:lnT>
                    <a:lnB w="9525" cap="flat" cmpd="sng">
                      <a:solidFill>
                        <a:srgbClr val="595959"/>
                      </a:solidFill>
                      <a:prstDash val="lgDash"/>
                      <a:round/>
                      <a:headEnd type="none" w="sm" len="sm"/>
                      <a:tailEnd type="none" w="sm" len="sm"/>
                    </a:lnB>
                    <a:solidFill>
                      <a:srgbClr val="D4DAD6"/>
                    </a:solidFill>
                  </a:tcPr>
                </a:tc>
                <a:extLst>
                  <a:ext uri="{0D108BD9-81ED-4DB2-BD59-A6C34878D82A}">
                    <a16:rowId xmlns:a16="http://schemas.microsoft.com/office/drawing/2014/main" val="10000"/>
                  </a:ext>
                </a:extLst>
              </a:tr>
              <a:tr h="544850">
                <a:tc>
                  <a:txBody>
                    <a:bodyPr/>
                    <a:lstStyle/>
                    <a:p>
                      <a:pPr marL="457200" marR="0" lvl="1" indent="0" algn="l"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Arial"/>
                          <a:ea typeface="Arial"/>
                          <a:cs typeface="Arial"/>
                          <a:sym typeface="Arial"/>
                        </a:rPr>
                        <a:t>Desarrollo del sistema web</a:t>
                      </a:r>
                      <a:endParaRPr/>
                    </a:p>
                  </a:txBody>
                  <a:tcPr marL="12700" marR="12700" marT="12700" marB="0" anchor="ctr">
                    <a:lnL w="9525" cap="flat" cmpd="sng">
                      <a:solidFill>
                        <a:srgbClr val="595959"/>
                      </a:solidFill>
                      <a:prstDash val="lgDash"/>
                      <a:round/>
                      <a:headEnd type="none" w="sm" len="sm"/>
                      <a:tailEnd type="none" w="sm" len="sm"/>
                    </a:lnL>
                    <a:lnR w="9525" cap="flat" cmpd="sng">
                      <a:solidFill>
                        <a:srgbClr val="595959"/>
                      </a:solidFill>
                      <a:prstDash val="lgDash"/>
                      <a:round/>
                      <a:headEnd type="none" w="sm" len="sm"/>
                      <a:tailEnd type="none" w="sm" len="sm"/>
                    </a:lnR>
                    <a:lnT w="9525" cap="flat" cmpd="sng">
                      <a:solidFill>
                        <a:srgbClr val="595959"/>
                      </a:solidFill>
                      <a:prstDash val="lgDash"/>
                      <a:round/>
                      <a:headEnd type="none" w="sm" len="sm"/>
                      <a:tailEnd type="none" w="sm" len="sm"/>
                    </a:lnT>
                    <a:lnB w="9525" cap="flat" cmpd="sng">
                      <a:solidFill>
                        <a:srgbClr val="595959"/>
                      </a:solidFill>
                      <a:prstDash val="lgDash"/>
                      <a:round/>
                      <a:headEnd type="none" w="sm" len="sm"/>
                      <a:tailEnd type="none" w="sm" len="sm"/>
                    </a:lnB>
                  </a:tcPr>
                </a:tc>
                <a:tc>
                  <a:txBody>
                    <a:bodyPr/>
                    <a:lstStyle/>
                    <a:p>
                      <a:pPr marL="0" marR="0" lvl="0" indent="0" algn="r" rtl="0">
                        <a:spcBef>
                          <a:spcPts val="0"/>
                        </a:spcBef>
                        <a:spcAft>
                          <a:spcPts val="0"/>
                        </a:spcAft>
                        <a:buNone/>
                      </a:pPr>
                      <a:r>
                        <a:rPr lang="en-US" sz="1200" dirty="0" smtClean="0">
                          <a:solidFill>
                            <a:srgbClr val="000000"/>
                          </a:solidFill>
                        </a:rPr>
                        <a:t>987,000.00 </a:t>
                      </a:r>
                      <a:r>
                        <a:rPr lang="en-US" sz="1800" b="1" i="0" u="none" strike="noStrike" dirty="0">
                          <a:solidFill>
                            <a:schemeClr val="dk1"/>
                          </a:solidFill>
                          <a:latin typeface="Arial"/>
                          <a:ea typeface="Arial"/>
                          <a:cs typeface="Arial"/>
                          <a:sym typeface="Arial"/>
                        </a:rPr>
                        <a:t>$</a:t>
                      </a:r>
                      <a:endParaRPr sz="1800" b="1" i="0" u="none" strike="noStrike" dirty="0">
                        <a:solidFill>
                          <a:srgbClr val="000000"/>
                        </a:solidFill>
                        <a:latin typeface="Arial"/>
                        <a:ea typeface="Arial"/>
                        <a:cs typeface="Arial"/>
                        <a:sym typeface="Arial"/>
                      </a:endParaRPr>
                    </a:p>
                  </a:txBody>
                  <a:tcPr marL="12700" marR="12700" marT="12700" marB="0" anchor="ctr">
                    <a:lnL w="9525" cap="flat" cmpd="sng">
                      <a:solidFill>
                        <a:srgbClr val="595959"/>
                      </a:solidFill>
                      <a:prstDash val="lgDash"/>
                      <a:round/>
                      <a:headEnd type="none" w="sm" len="sm"/>
                      <a:tailEnd type="none" w="sm" len="sm"/>
                    </a:lnL>
                    <a:lnR w="9525" cap="flat" cmpd="sng">
                      <a:solidFill>
                        <a:srgbClr val="595959"/>
                      </a:solidFill>
                      <a:prstDash val="lgDash"/>
                      <a:round/>
                      <a:headEnd type="none" w="sm" len="sm"/>
                      <a:tailEnd type="none" w="sm" len="sm"/>
                    </a:lnR>
                    <a:lnT w="9525" cap="flat" cmpd="sng">
                      <a:solidFill>
                        <a:srgbClr val="595959"/>
                      </a:solidFill>
                      <a:prstDash val="lgDash"/>
                      <a:round/>
                      <a:headEnd type="none" w="sm" len="sm"/>
                      <a:tailEnd type="none" w="sm" len="sm"/>
                    </a:lnT>
                    <a:lnB w="9525" cap="flat" cmpd="sng">
                      <a:solidFill>
                        <a:srgbClr val="595959"/>
                      </a:solidFill>
                      <a:prstDash val="lgDash"/>
                      <a:round/>
                      <a:headEnd type="none" w="sm" len="sm"/>
                      <a:tailEnd type="none" w="sm" len="sm"/>
                    </a:lnB>
                  </a:tcPr>
                </a:tc>
                <a:extLst>
                  <a:ext uri="{0D108BD9-81ED-4DB2-BD59-A6C34878D82A}">
                    <a16:rowId xmlns:a16="http://schemas.microsoft.com/office/drawing/2014/main" val="10001"/>
                  </a:ext>
                </a:extLst>
              </a:tr>
              <a:tr h="818875">
                <a:tc>
                  <a:txBody>
                    <a:bodyPr/>
                    <a:lstStyle/>
                    <a:p>
                      <a:pPr marL="457200" marR="0" lvl="1" indent="0" algn="l" rtl="0">
                        <a:spcBef>
                          <a:spcPts val="0"/>
                        </a:spcBef>
                        <a:spcAft>
                          <a:spcPts val="0"/>
                        </a:spcAft>
                        <a:buNone/>
                      </a:pPr>
                      <a:r>
                        <a:rPr lang="en-US" sz="1100" b="0" i="0" u="none" strike="noStrike" cap="none">
                          <a:solidFill>
                            <a:srgbClr val="000000"/>
                          </a:solidFill>
                          <a:latin typeface="Arial"/>
                          <a:ea typeface="Arial"/>
                          <a:cs typeface="Arial"/>
                          <a:sym typeface="Arial"/>
                        </a:rPr>
                        <a:t>*Timbrado anual para facturación (costo anual del servicio del proveedor)</a:t>
                      </a:r>
                      <a:endParaRPr/>
                    </a:p>
                    <a:p>
                      <a:pPr marL="457200" marR="0" lvl="1" indent="0" algn="l" rtl="0">
                        <a:spcBef>
                          <a:spcPts val="0"/>
                        </a:spcBef>
                        <a:spcAft>
                          <a:spcPts val="0"/>
                        </a:spcAft>
                        <a:buNone/>
                      </a:pPr>
                      <a:endParaRPr sz="1100" b="0" i="0" u="none" strike="noStrike" cap="none">
                        <a:solidFill>
                          <a:srgbClr val="000000"/>
                        </a:solidFill>
                        <a:latin typeface="Arial"/>
                        <a:ea typeface="Arial"/>
                        <a:cs typeface="Arial"/>
                        <a:sym typeface="Arial"/>
                      </a:endParaRPr>
                    </a:p>
                    <a:p>
                      <a:pPr marL="457200" marR="0" lvl="1" indent="0" algn="l" rtl="0">
                        <a:spcBef>
                          <a:spcPts val="0"/>
                        </a:spcBef>
                        <a:spcAft>
                          <a:spcPts val="0"/>
                        </a:spcAft>
                        <a:buNone/>
                      </a:pPr>
                      <a:r>
                        <a:rPr lang="en-US" sz="1100" b="0" i="0" u="none" strike="noStrike" cap="none">
                          <a:solidFill>
                            <a:srgbClr val="000000"/>
                          </a:solidFill>
                          <a:latin typeface="Arial"/>
                          <a:ea typeface="Arial"/>
                          <a:cs typeface="Arial"/>
                          <a:sym typeface="Arial"/>
                        </a:rPr>
                        <a:t>*Respondedor automático por email (costo anual del servicio del proveedor)</a:t>
                      </a:r>
                      <a:endParaRPr/>
                    </a:p>
                  </a:txBody>
                  <a:tcPr marL="12700" marR="12700" marT="12700" marB="0" anchor="ctr">
                    <a:lnL w="9525" cap="flat" cmpd="sng">
                      <a:solidFill>
                        <a:srgbClr val="595959"/>
                      </a:solidFill>
                      <a:prstDash val="lgDash"/>
                      <a:round/>
                      <a:headEnd type="none" w="sm" len="sm"/>
                      <a:tailEnd type="none" w="sm" len="sm"/>
                    </a:lnL>
                    <a:lnR w="9525" cap="flat" cmpd="sng">
                      <a:solidFill>
                        <a:srgbClr val="595959"/>
                      </a:solidFill>
                      <a:prstDash val="lgDash"/>
                      <a:round/>
                      <a:headEnd type="none" w="sm" len="sm"/>
                      <a:tailEnd type="none" w="sm" len="sm"/>
                    </a:lnR>
                    <a:lnT w="9525" cap="flat" cmpd="sng">
                      <a:solidFill>
                        <a:srgbClr val="595959"/>
                      </a:solidFill>
                      <a:prstDash val="lgDash"/>
                      <a:round/>
                      <a:headEnd type="none" w="sm" len="sm"/>
                      <a:tailEnd type="none" w="sm" len="sm"/>
                    </a:lnT>
                    <a:lnB w="9525" cap="flat" cmpd="sng">
                      <a:solidFill>
                        <a:srgbClr val="595959"/>
                      </a:solidFill>
                      <a:prstDash val="lgDash"/>
                      <a:round/>
                      <a:headEnd type="none" w="sm" len="sm"/>
                      <a:tailEnd type="none" w="sm" len="sm"/>
                    </a:lnB>
                  </a:tcPr>
                </a:tc>
                <a:tc>
                  <a:txBody>
                    <a:bodyPr/>
                    <a:lstStyle/>
                    <a:p>
                      <a:pPr marL="0" marR="0" lvl="0" indent="0" algn="r" rtl="0">
                        <a:spcBef>
                          <a:spcPts val="0"/>
                        </a:spcBef>
                        <a:spcAft>
                          <a:spcPts val="0"/>
                        </a:spcAft>
                        <a:buNone/>
                      </a:pPr>
                      <a:r>
                        <a:rPr lang="en-US" sz="1100" b="0" i="0" u="none" strike="noStrike">
                          <a:solidFill>
                            <a:srgbClr val="FF0000"/>
                          </a:solidFill>
                          <a:latin typeface="Arial"/>
                          <a:ea typeface="Arial"/>
                          <a:cs typeface="Arial"/>
                          <a:sym typeface="Arial"/>
                        </a:rPr>
                        <a:t>$3,500.00</a:t>
                      </a:r>
                      <a:endParaRPr/>
                    </a:p>
                    <a:p>
                      <a:pPr marL="0" marR="0" lvl="0" indent="0" algn="r" rtl="0">
                        <a:spcBef>
                          <a:spcPts val="0"/>
                        </a:spcBef>
                        <a:spcAft>
                          <a:spcPts val="0"/>
                        </a:spcAft>
                        <a:buNone/>
                      </a:pPr>
                      <a:endParaRPr sz="1100" b="0" i="0" u="none" strike="noStrike">
                        <a:solidFill>
                          <a:srgbClr val="FF0000"/>
                        </a:solidFill>
                        <a:latin typeface="Arial"/>
                        <a:ea typeface="Arial"/>
                        <a:cs typeface="Arial"/>
                        <a:sym typeface="Arial"/>
                      </a:endParaRPr>
                    </a:p>
                    <a:p>
                      <a:pPr marL="0" marR="0" lvl="0" indent="0" algn="r" rtl="0">
                        <a:spcBef>
                          <a:spcPts val="0"/>
                        </a:spcBef>
                        <a:spcAft>
                          <a:spcPts val="0"/>
                        </a:spcAft>
                        <a:buNone/>
                      </a:pPr>
                      <a:r>
                        <a:rPr lang="en-US" sz="1100" b="0" i="0" u="none" strike="noStrike">
                          <a:solidFill>
                            <a:srgbClr val="FF0000"/>
                          </a:solidFill>
                          <a:latin typeface="Arial"/>
                          <a:ea typeface="Arial"/>
                          <a:cs typeface="Arial"/>
                          <a:sym typeface="Arial"/>
                        </a:rPr>
                        <a:t>$12,000.00</a:t>
                      </a:r>
                      <a:endParaRPr/>
                    </a:p>
                  </a:txBody>
                  <a:tcPr marL="12700" marR="12700" marT="12700" marB="0" anchor="ctr">
                    <a:lnL w="9525" cap="flat" cmpd="sng">
                      <a:solidFill>
                        <a:srgbClr val="595959"/>
                      </a:solidFill>
                      <a:prstDash val="lgDash"/>
                      <a:round/>
                      <a:headEnd type="none" w="sm" len="sm"/>
                      <a:tailEnd type="none" w="sm" len="sm"/>
                    </a:lnL>
                    <a:lnR w="9525" cap="flat" cmpd="sng">
                      <a:solidFill>
                        <a:srgbClr val="595959"/>
                      </a:solidFill>
                      <a:prstDash val="lgDash"/>
                      <a:round/>
                      <a:headEnd type="none" w="sm" len="sm"/>
                      <a:tailEnd type="none" w="sm" len="sm"/>
                    </a:lnR>
                    <a:lnT w="9525" cap="flat" cmpd="sng">
                      <a:solidFill>
                        <a:srgbClr val="595959"/>
                      </a:solidFill>
                      <a:prstDash val="lgDash"/>
                      <a:round/>
                      <a:headEnd type="none" w="sm" len="sm"/>
                      <a:tailEnd type="none" w="sm" len="sm"/>
                    </a:lnT>
                    <a:lnB w="9525" cap="flat" cmpd="sng">
                      <a:solidFill>
                        <a:srgbClr val="595959"/>
                      </a:solidFill>
                      <a:prstDash val="lgDash"/>
                      <a:round/>
                      <a:headEnd type="none" w="sm" len="sm"/>
                      <a:tailEnd type="none" w="sm" len="sm"/>
                    </a:lnB>
                  </a:tcPr>
                </a:tc>
                <a:extLst>
                  <a:ext uri="{0D108BD9-81ED-4DB2-BD59-A6C34878D82A}">
                    <a16:rowId xmlns:a16="http://schemas.microsoft.com/office/drawing/2014/main" val="10002"/>
                  </a:ext>
                </a:extLst>
              </a:tr>
              <a:tr h="512025">
                <a:tc>
                  <a:txBody>
                    <a:bodyPr/>
                    <a:lstStyle/>
                    <a:p>
                      <a:pPr marL="457200" marR="0" lvl="1" indent="0" algn="l" rtl="0">
                        <a:spcBef>
                          <a:spcPts val="0"/>
                        </a:spcBef>
                        <a:spcAft>
                          <a:spcPts val="0"/>
                        </a:spcAft>
                        <a:buNone/>
                      </a:pPr>
                      <a:r>
                        <a:rPr lang="en-US" sz="1100" b="0" i="0" u="none" strike="noStrike" cap="none">
                          <a:solidFill>
                            <a:srgbClr val="000000"/>
                          </a:solidFill>
                          <a:latin typeface="Arial"/>
                          <a:ea typeface="Arial"/>
                          <a:cs typeface="Arial"/>
                          <a:sym typeface="Arial"/>
                        </a:rPr>
                        <a:t>*Hosting VPN con certificados de autenticidad (costo anual del servicio del proveedor)</a:t>
                      </a:r>
                      <a:endParaRPr/>
                    </a:p>
                  </a:txBody>
                  <a:tcPr marL="12700" marR="12700" marT="12700" marB="0" anchor="ctr">
                    <a:lnL w="9525" cap="flat" cmpd="sng">
                      <a:solidFill>
                        <a:srgbClr val="595959"/>
                      </a:solidFill>
                      <a:prstDash val="lgDash"/>
                      <a:round/>
                      <a:headEnd type="none" w="sm" len="sm"/>
                      <a:tailEnd type="none" w="sm" len="sm"/>
                    </a:lnL>
                    <a:lnR w="9525" cap="flat" cmpd="sng">
                      <a:solidFill>
                        <a:srgbClr val="595959"/>
                      </a:solidFill>
                      <a:prstDash val="lgDash"/>
                      <a:round/>
                      <a:headEnd type="none" w="sm" len="sm"/>
                      <a:tailEnd type="none" w="sm" len="sm"/>
                    </a:lnR>
                    <a:lnT w="9525" cap="flat" cmpd="sng">
                      <a:solidFill>
                        <a:srgbClr val="595959"/>
                      </a:solidFill>
                      <a:prstDash val="lgDash"/>
                      <a:round/>
                      <a:headEnd type="none" w="sm" len="sm"/>
                      <a:tailEnd type="none" w="sm" len="sm"/>
                    </a:lnT>
                    <a:lnB w="9525" cap="flat" cmpd="sng">
                      <a:solidFill>
                        <a:srgbClr val="595959"/>
                      </a:solidFill>
                      <a:prstDash val="lgDash"/>
                      <a:round/>
                      <a:headEnd type="none" w="sm" len="sm"/>
                      <a:tailEnd type="none" w="sm" len="sm"/>
                    </a:lnB>
                  </a:tcPr>
                </a:tc>
                <a:tc>
                  <a:txBody>
                    <a:bodyPr/>
                    <a:lstStyle/>
                    <a:p>
                      <a:pPr marL="0" marR="0" lvl="0" indent="0" algn="r" rtl="0">
                        <a:spcBef>
                          <a:spcPts val="0"/>
                        </a:spcBef>
                        <a:spcAft>
                          <a:spcPts val="0"/>
                        </a:spcAft>
                        <a:buNone/>
                      </a:pPr>
                      <a:r>
                        <a:rPr lang="en-US" sz="1100" b="0" i="0" u="none" strike="noStrike" dirty="0">
                          <a:solidFill>
                            <a:srgbClr val="D2533C"/>
                          </a:solidFill>
                          <a:latin typeface="Arial"/>
                          <a:ea typeface="Arial"/>
                          <a:cs typeface="Arial"/>
                          <a:sym typeface="Arial"/>
                        </a:rPr>
                        <a:t>$15 000.00</a:t>
                      </a:r>
                      <a:endParaRPr sz="1100" b="0" i="0" u="none" strike="noStrike" dirty="0">
                        <a:solidFill>
                          <a:srgbClr val="D2533C"/>
                        </a:solidFill>
                        <a:latin typeface="Arial"/>
                        <a:ea typeface="Arial"/>
                        <a:cs typeface="Arial"/>
                        <a:sym typeface="Arial"/>
                      </a:endParaRPr>
                    </a:p>
                  </a:txBody>
                  <a:tcPr marL="12700" marR="12700" marT="12700" marB="0" anchor="ctr">
                    <a:lnL w="9525" cap="flat" cmpd="sng">
                      <a:solidFill>
                        <a:srgbClr val="595959"/>
                      </a:solidFill>
                      <a:prstDash val="lgDash"/>
                      <a:round/>
                      <a:headEnd type="none" w="sm" len="sm"/>
                      <a:tailEnd type="none" w="sm" len="sm"/>
                    </a:lnL>
                    <a:lnR w="9525" cap="flat" cmpd="sng">
                      <a:solidFill>
                        <a:srgbClr val="595959"/>
                      </a:solidFill>
                      <a:prstDash val="lgDash"/>
                      <a:round/>
                      <a:headEnd type="none" w="sm" len="sm"/>
                      <a:tailEnd type="none" w="sm" len="sm"/>
                    </a:lnR>
                    <a:lnT w="9525" cap="flat" cmpd="sng">
                      <a:solidFill>
                        <a:srgbClr val="595959"/>
                      </a:solidFill>
                      <a:prstDash val="lgDash"/>
                      <a:round/>
                      <a:headEnd type="none" w="sm" len="sm"/>
                      <a:tailEnd type="none" w="sm" len="sm"/>
                    </a:lnT>
                    <a:lnB w="9525" cap="flat" cmpd="sng">
                      <a:solidFill>
                        <a:srgbClr val="595959"/>
                      </a:solidFill>
                      <a:prstDash val="lgDash"/>
                      <a:round/>
                      <a:headEnd type="none" w="sm" len="sm"/>
                      <a:tailEnd type="none" w="sm" len="sm"/>
                    </a:lnB>
                  </a:tcPr>
                </a:tc>
                <a:extLst>
                  <a:ext uri="{0D108BD9-81ED-4DB2-BD59-A6C34878D82A}">
                    <a16:rowId xmlns:a16="http://schemas.microsoft.com/office/drawing/2014/main" val="10003"/>
                  </a:ext>
                </a:extLst>
              </a:tr>
            </a:tbl>
          </a:graphicData>
        </a:graphic>
      </p:graphicFrame>
      <p:graphicFrame>
        <p:nvGraphicFramePr>
          <p:cNvPr id="160" name="Google Shape;160;p10"/>
          <p:cNvGraphicFramePr/>
          <p:nvPr>
            <p:extLst>
              <p:ext uri="{D42A27DB-BD31-4B8C-83A1-F6EECF244321}">
                <p14:modId xmlns:p14="http://schemas.microsoft.com/office/powerpoint/2010/main" val="209827981"/>
              </p:ext>
            </p:extLst>
          </p:nvPr>
        </p:nvGraphicFramePr>
        <p:xfrm>
          <a:off x="594236" y="4796589"/>
          <a:ext cx="7840075" cy="317500"/>
        </p:xfrm>
        <a:graphic>
          <a:graphicData uri="http://schemas.openxmlformats.org/drawingml/2006/table">
            <a:tbl>
              <a:tblPr firstRow="1" bandRow="1">
                <a:noFill/>
                <a:tableStyleId>{520EA249-E848-4E72-9EE9-6D6D93CC6E6F}</a:tableStyleId>
              </a:tblPr>
              <a:tblGrid>
                <a:gridCol w="6096475">
                  <a:extLst>
                    <a:ext uri="{9D8B030D-6E8A-4147-A177-3AD203B41FA5}">
                      <a16:colId xmlns:a16="http://schemas.microsoft.com/office/drawing/2014/main" val="20000"/>
                    </a:ext>
                  </a:extLst>
                </a:gridCol>
                <a:gridCol w="1743600">
                  <a:extLst>
                    <a:ext uri="{9D8B030D-6E8A-4147-A177-3AD203B41FA5}">
                      <a16:colId xmlns:a16="http://schemas.microsoft.com/office/drawing/2014/main" val="20001"/>
                    </a:ext>
                  </a:extLst>
                </a:gridCol>
              </a:tblGrid>
              <a:tr h="239425">
                <a:tc>
                  <a:txBody>
                    <a:bodyPr/>
                    <a:lstStyle/>
                    <a:p>
                      <a:pPr marL="457200" marR="0" lvl="1"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Total del desarrollo del proyecto</a:t>
                      </a:r>
                      <a:endParaRPr sz="1100" b="0" i="0" u="none" strike="noStrike" cap="none">
                        <a:solidFill>
                          <a:srgbClr val="000000"/>
                        </a:solidFill>
                        <a:latin typeface="Calibri"/>
                        <a:ea typeface="Calibri"/>
                        <a:cs typeface="Calibri"/>
                        <a:sym typeface="Calibri"/>
                      </a:endParaRPr>
                    </a:p>
                  </a:txBody>
                  <a:tcPr marL="12700" marR="12700" marT="12700" marB="0" anchor="ctr">
                    <a:lnL w="9525" cap="flat" cmpd="sng">
                      <a:solidFill>
                        <a:srgbClr val="595959"/>
                      </a:solidFill>
                      <a:prstDash val="lgDash"/>
                      <a:round/>
                      <a:headEnd type="none" w="sm" len="sm"/>
                      <a:tailEnd type="none" w="sm" len="sm"/>
                    </a:lnL>
                    <a:lnR w="9525" cap="flat" cmpd="sng">
                      <a:solidFill>
                        <a:srgbClr val="595959"/>
                      </a:solidFill>
                      <a:prstDash val="lgDash"/>
                      <a:round/>
                      <a:headEnd type="none" w="sm" len="sm"/>
                      <a:tailEnd type="none" w="sm" len="sm"/>
                    </a:lnR>
                    <a:lnT w="9525" cap="flat" cmpd="sng">
                      <a:solidFill>
                        <a:srgbClr val="595959"/>
                      </a:solidFill>
                      <a:prstDash val="lgDash"/>
                      <a:round/>
                      <a:headEnd type="none" w="sm" len="sm"/>
                      <a:tailEnd type="none" w="sm" len="sm"/>
                    </a:lnT>
                    <a:lnB w="9525" cap="flat" cmpd="sng">
                      <a:solidFill>
                        <a:srgbClr val="595959"/>
                      </a:solidFill>
                      <a:prstDash val="lgDash"/>
                      <a:round/>
                      <a:headEnd type="none" w="sm" len="sm"/>
                      <a:tailEnd type="none" w="sm" len="sm"/>
                    </a:lnB>
                    <a:solidFill>
                      <a:srgbClr val="BFBFBF"/>
                    </a:solidFill>
                  </a:tcPr>
                </a:tc>
                <a:tc>
                  <a:txBody>
                    <a:bodyPr/>
                    <a:lstStyle/>
                    <a:p>
                      <a:pPr marL="0" marR="0" lvl="0" indent="0" algn="r" rtl="0">
                        <a:spcBef>
                          <a:spcPts val="0"/>
                        </a:spcBef>
                        <a:spcAft>
                          <a:spcPts val="0"/>
                        </a:spcAft>
                        <a:buNone/>
                      </a:pPr>
                      <a:r>
                        <a:rPr lang="en-US" sz="2000" b="1" i="0" u="none" strike="noStrike" dirty="0" smtClean="0">
                          <a:solidFill>
                            <a:srgbClr val="000000"/>
                          </a:solidFill>
                          <a:latin typeface="Calibri"/>
                          <a:ea typeface="Calibri"/>
                          <a:cs typeface="Calibri"/>
                          <a:sym typeface="Calibri"/>
                        </a:rPr>
                        <a:t>$1,017,000</a:t>
                      </a:r>
                      <a:endParaRPr sz="2000" b="1" i="0" u="none" strike="noStrike" dirty="0">
                        <a:solidFill>
                          <a:srgbClr val="000000"/>
                        </a:solidFill>
                        <a:latin typeface="Calibri"/>
                        <a:ea typeface="Calibri"/>
                        <a:cs typeface="Calibri"/>
                        <a:sym typeface="Calibri"/>
                      </a:endParaRPr>
                    </a:p>
                  </a:txBody>
                  <a:tcPr marL="12700" marR="12700" marT="12700" marB="0" anchor="ctr">
                    <a:lnL w="9525" cap="flat" cmpd="sng">
                      <a:solidFill>
                        <a:srgbClr val="595959"/>
                      </a:solidFill>
                      <a:prstDash val="lgDash"/>
                      <a:round/>
                      <a:headEnd type="none" w="sm" len="sm"/>
                      <a:tailEnd type="none" w="sm" len="sm"/>
                    </a:lnL>
                    <a:lnR w="9525" cap="flat" cmpd="sng">
                      <a:solidFill>
                        <a:srgbClr val="595959"/>
                      </a:solidFill>
                      <a:prstDash val="lgDash"/>
                      <a:round/>
                      <a:headEnd type="none" w="sm" len="sm"/>
                      <a:tailEnd type="none" w="sm" len="sm"/>
                    </a:lnR>
                    <a:lnT w="9525" cap="flat" cmpd="sng">
                      <a:solidFill>
                        <a:srgbClr val="595959"/>
                      </a:solidFill>
                      <a:prstDash val="lgDash"/>
                      <a:round/>
                      <a:headEnd type="none" w="sm" len="sm"/>
                      <a:tailEnd type="none" w="sm" len="sm"/>
                    </a:lnT>
                    <a:lnB w="9525" cap="flat" cmpd="sng">
                      <a:solidFill>
                        <a:srgbClr val="595959"/>
                      </a:solidFill>
                      <a:prstDash val="lgDash"/>
                      <a:round/>
                      <a:headEnd type="none" w="sm" len="sm"/>
                      <a:tailEnd type="none" w="sm" len="sm"/>
                    </a:lnB>
                    <a:solidFill>
                      <a:srgbClr val="BFBFBF"/>
                    </a:solidFill>
                  </a:tcPr>
                </a:tc>
                <a:extLst>
                  <a:ext uri="{0D108BD9-81ED-4DB2-BD59-A6C34878D82A}">
                    <a16:rowId xmlns:a16="http://schemas.microsoft.com/office/drawing/2014/main" val="10000"/>
                  </a:ext>
                </a:extLst>
              </a:tr>
            </a:tbl>
          </a:graphicData>
        </a:graphic>
      </p:graphicFrame>
      <p:sp>
        <p:nvSpPr>
          <p:cNvPr id="161" name="Google Shape;161;p10"/>
          <p:cNvSpPr txBox="1"/>
          <p:nvPr/>
        </p:nvSpPr>
        <p:spPr>
          <a:xfrm>
            <a:off x="5622878" y="612858"/>
            <a:ext cx="3096566" cy="523220"/>
          </a:xfrm>
          <a:prstGeom prst="rect">
            <a:avLst/>
          </a:prstGeom>
          <a:noFill/>
          <a:ln w="9525" cap="flat" cmpd="sng">
            <a:solidFill>
              <a:srgbClr val="D2533C"/>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dirty="0" err="1">
                <a:solidFill>
                  <a:srgbClr val="0000FF"/>
                </a:solidFill>
                <a:latin typeface="Arial"/>
                <a:ea typeface="Arial"/>
                <a:cs typeface="Arial"/>
                <a:sym typeface="Arial"/>
              </a:rPr>
              <a:t>Presupuesto</a:t>
            </a:r>
            <a:r>
              <a:rPr lang="en-US" sz="1400" dirty="0">
                <a:solidFill>
                  <a:srgbClr val="0000FF"/>
                </a:solidFill>
                <a:latin typeface="Arial"/>
                <a:ea typeface="Arial"/>
                <a:cs typeface="Arial"/>
                <a:sym typeface="Arial"/>
              </a:rPr>
              <a:t> </a:t>
            </a:r>
            <a:r>
              <a:rPr lang="en-US" sz="1400" dirty="0" err="1">
                <a:solidFill>
                  <a:srgbClr val="0000FF"/>
                </a:solidFill>
                <a:latin typeface="Arial"/>
                <a:ea typeface="Arial"/>
                <a:cs typeface="Arial"/>
                <a:sym typeface="Arial"/>
              </a:rPr>
              <a:t>proyectado</a:t>
            </a:r>
            <a:r>
              <a:rPr lang="en-US" sz="1400" dirty="0">
                <a:solidFill>
                  <a:srgbClr val="0000FF"/>
                </a:solidFill>
                <a:latin typeface="Arial"/>
                <a:ea typeface="Arial"/>
                <a:cs typeface="Arial"/>
                <a:sym typeface="Arial"/>
              </a:rPr>
              <a:t> a </a:t>
            </a:r>
            <a:r>
              <a:rPr lang="en-US" dirty="0">
                <a:solidFill>
                  <a:srgbClr val="0000FF"/>
                </a:solidFill>
              </a:rPr>
              <a:t>3</a:t>
            </a:r>
            <a:r>
              <a:rPr lang="en-US" sz="1400" dirty="0" smtClean="0">
                <a:solidFill>
                  <a:srgbClr val="0000FF"/>
                </a:solidFill>
                <a:latin typeface="Arial"/>
                <a:ea typeface="Arial"/>
                <a:cs typeface="Arial"/>
                <a:sym typeface="Arial"/>
              </a:rPr>
              <a:t> </a:t>
            </a:r>
            <a:r>
              <a:rPr lang="en-US" sz="1400" dirty="0" err="1">
                <a:solidFill>
                  <a:srgbClr val="0000FF"/>
                </a:solidFill>
                <a:latin typeface="Arial"/>
                <a:ea typeface="Arial"/>
                <a:cs typeface="Arial"/>
                <a:sym typeface="Arial"/>
              </a:rPr>
              <a:t>meses</a:t>
            </a:r>
            <a:r>
              <a:rPr lang="en-US" sz="1400" dirty="0">
                <a:solidFill>
                  <a:srgbClr val="0000FF"/>
                </a:solidFill>
                <a:latin typeface="Arial"/>
                <a:ea typeface="Arial"/>
                <a:cs typeface="Arial"/>
                <a:sym typeface="Arial"/>
              </a:rPr>
              <a:t> de </a:t>
            </a:r>
            <a:r>
              <a:rPr lang="en-US" sz="1400" dirty="0" err="1">
                <a:solidFill>
                  <a:srgbClr val="0000FF"/>
                </a:solidFill>
                <a:latin typeface="Arial"/>
                <a:ea typeface="Arial"/>
                <a:cs typeface="Arial"/>
                <a:sym typeface="Arial"/>
              </a:rPr>
              <a:t>desarrollo</a:t>
            </a:r>
            <a:r>
              <a:rPr lang="en-US" sz="1400" dirty="0">
                <a:solidFill>
                  <a:srgbClr val="0000FF"/>
                </a:solidFill>
                <a:latin typeface="Arial"/>
                <a:ea typeface="Arial"/>
                <a:cs typeface="Arial"/>
                <a:sym typeface="Arial"/>
              </a:rPr>
              <a:t> con </a:t>
            </a:r>
            <a:r>
              <a:rPr lang="en-US" dirty="0">
                <a:solidFill>
                  <a:srgbClr val="0000FF"/>
                </a:solidFill>
              </a:rPr>
              <a:t>10</a:t>
            </a:r>
            <a:r>
              <a:rPr lang="en-US" sz="1400" dirty="0">
                <a:solidFill>
                  <a:srgbClr val="0000FF"/>
                </a:solidFill>
                <a:latin typeface="Arial"/>
                <a:ea typeface="Arial"/>
                <a:cs typeface="Arial"/>
                <a:sym typeface="Arial"/>
              </a:rPr>
              <a:t> </a:t>
            </a:r>
            <a:r>
              <a:rPr lang="en-US" sz="1400" dirty="0" smtClean="0">
                <a:solidFill>
                  <a:srgbClr val="0000FF"/>
                </a:solidFill>
                <a:latin typeface="Arial"/>
                <a:ea typeface="Arial"/>
                <a:cs typeface="Arial"/>
                <a:sym typeface="Arial"/>
              </a:rPr>
              <a:t>personas</a:t>
            </a:r>
            <a:endParaRPr dirty="0"/>
          </a:p>
        </p:txBody>
      </p:sp>
      <p:pic>
        <p:nvPicPr>
          <p:cNvPr id="162" name="Google Shape;162;p10"/>
          <p:cNvPicPr preferRelativeResize="0"/>
          <p:nvPr/>
        </p:nvPicPr>
        <p:blipFill rotWithShape="1">
          <a:blip r:embed="rId3">
            <a:alphaModFix/>
          </a:blip>
          <a:srcRect/>
          <a:stretch/>
        </p:blipFill>
        <p:spPr>
          <a:xfrm>
            <a:off x="134069" y="474075"/>
            <a:ext cx="1088571" cy="108857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1"/>
          <p:cNvSpPr txBox="1">
            <a:spLocks noGrp="1"/>
          </p:cNvSpPr>
          <p:nvPr>
            <p:ph type="title"/>
          </p:nvPr>
        </p:nvSpPr>
        <p:spPr>
          <a:xfrm>
            <a:off x="239888" y="605667"/>
            <a:ext cx="8162616" cy="581436"/>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2400"/>
              <a:buFont typeface="Arial"/>
              <a:buNone/>
            </a:pPr>
            <a:r>
              <a:rPr lang="en-US" sz="2400"/>
              <a:t>Mantenimiento anual y evolución en la internet</a:t>
            </a:r>
            <a:endParaRPr sz="2400"/>
          </a:p>
        </p:txBody>
      </p:sp>
      <p:sp>
        <p:nvSpPr>
          <p:cNvPr id="168" name="Google Shape;168;p11"/>
          <p:cNvSpPr txBox="1"/>
          <p:nvPr/>
        </p:nvSpPr>
        <p:spPr>
          <a:xfrm>
            <a:off x="6563539" y="6329984"/>
            <a:ext cx="1838965"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50">
                <a:solidFill>
                  <a:schemeClr val="dk1"/>
                </a:solidFill>
                <a:latin typeface="Arial"/>
                <a:ea typeface="Arial"/>
                <a:cs typeface="Arial"/>
                <a:sym typeface="Arial"/>
              </a:rPr>
              <a:t>Estos precios no incluyen IVA</a:t>
            </a:r>
            <a:endParaRPr sz="1050">
              <a:solidFill>
                <a:schemeClr val="dk1"/>
              </a:solidFill>
              <a:latin typeface="Arial"/>
              <a:ea typeface="Arial"/>
              <a:cs typeface="Arial"/>
              <a:sym typeface="Arial"/>
            </a:endParaRPr>
          </a:p>
        </p:txBody>
      </p:sp>
      <p:sp>
        <p:nvSpPr>
          <p:cNvPr id="169" name="Google Shape;169;p11"/>
          <p:cNvSpPr txBox="1"/>
          <p:nvPr/>
        </p:nvSpPr>
        <p:spPr>
          <a:xfrm>
            <a:off x="691630" y="1715810"/>
            <a:ext cx="4977410" cy="1109277"/>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Clr>
                <a:schemeClr val="dk1"/>
              </a:buClr>
              <a:buSzPts val="1200"/>
              <a:buFont typeface="Arial"/>
              <a:buNone/>
            </a:pPr>
            <a:r>
              <a:rPr lang="en-US" sz="1200">
                <a:solidFill>
                  <a:schemeClr val="dk1"/>
                </a:solidFill>
                <a:latin typeface="Arial"/>
                <a:ea typeface="Arial"/>
                <a:cs typeface="Arial"/>
                <a:sym typeface="Arial"/>
              </a:rPr>
              <a:t>A lo largo de la vida de un software es necesario realizar un mantenimiento del mismo para que este siga siendo eficaz en su desempeño pese a los cambios y evoluciones de hardware, sistemas operativos o acumulaciones de datos y procesos en parte servidora.</a:t>
            </a:r>
            <a:endParaRPr/>
          </a:p>
          <a:p>
            <a:pPr marL="0" marR="0" lvl="0" indent="0" algn="just" rtl="0">
              <a:spcBef>
                <a:spcPts val="240"/>
              </a:spcBef>
              <a:spcAft>
                <a:spcPts val="0"/>
              </a:spcAft>
              <a:buClr>
                <a:schemeClr val="dk1"/>
              </a:buClr>
              <a:buSzPts val="1200"/>
              <a:buFont typeface="Arial"/>
              <a:buNone/>
            </a:pPr>
            <a:endParaRPr sz="1200">
              <a:solidFill>
                <a:schemeClr val="dk1"/>
              </a:solidFill>
              <a:latin typeface="Arial"/>
              <a:ea typeface="Arial"/>
              <a:cs typeface="Arial"/>
              <a:sym typeface="Arial"/>
            </a:endParaRPr>
          </a:p>
        </p:txBody>
      </p:sp>
      <p:sp>
        <p:nvSpPr>
          <p:cNvPr id="170" name="Google Shape;170;p11"/>
          <p:cNvSpPr txBox="1"/>
          <p:nvPr/>
        </p:nvSpPr>
        <p:spPr>
          <a:xfrm>
            <a:off x="273197" y="1193508"/>
            <a:ext cx="7661353"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i="1">
                <a:solidFill>
                  <a:schemeClr val="dk1"/>
                </a:solidFill>
                <a:latin typeface="Arial"/>
                <a:ea typeface="Arial"/>
                <a:cs typeface="Arial"/>
                <a:sym typeface="Arial"/>
              </a:rPr>
              <a:t>Una sitio web es un elemento vivo que opera en un entorno cambiante</a:t>
            </a:r>
            <a:endParaRPr sz="1400" i="1">
              <a:solidFill>
                <a:schemeClr val="dk1"/>
              </a:solidFill>
              <a:latin typeface="Arial"/>
              <a:ea typeface="Arial"/>
              <a:cs typeface="Arial"/>
              <a:sym typeface="Arial"/>
            </a:endParaRPr>
          </a:p>
        </p:txBody>
      </p:sp>
      <p:graphicFrame>
        <p:nvGraphicFramePr>
          <p:cNvPr id="171" name="Google Shape;171;p11"/>
          <p:cNvGraphicFramePr/>
          <p:nvPr/>
        </p:nvGraphicFramePr>
        <p:xfrm>
          <a:off x="409434" y="2820223"/>
          <a:ext cx="5936775" cy="3490315"/>
        </p:xfrm>
        <a:graphic>
          <a:graphicData uri="http://schemas.openxmlformats.org/drawingml/2006/table">
            <a:tbl>
              <a:tblPr firstRow="1" bandRow="1">
                <a:noFill/>
                <a:tableStyleId>{520EA249-E848-4E72-9EE9-6D6D93CC6E6F}</a:tableStyleId>
              </a:tblPr>
              <a:tblGrid>
                <a:gridCol w="4163475">
                  <a:extLst>
                    <a:ext uri="{9D8B030D-6E8A-4147-A177-3AD203B41FA5}">
                      <a16:colId xmlns:a16="http://schemas.microsoft.com/office/drawing/2014/main" val="20000"/>
                    </a:ext>
                  </a:extLst>
                </a:gridCol>
                <a:gridCol w="1773300">
                  <a:extLst>
                    <a:ext uri="{9D8B030D-6E8A-4147-A177-3AD203B41FA5}">
                      <a16:colId xmlns:a16="http://schemas.microsoft.com/office/drawing/2014/main" val="20001"/>
                    </a:ext>
                  </a:extLst>
                </a:gridCol>
              </a:tblGrid>
              <a:tr h="449250">
                <a:tc gridSpan="2">
                  <a:txBody>
                    <a:bodyPr/>
                    <a:lstStyle/>
                    <a:p>
                      <a:pPr marL="0" marR="0" lvl="0" indent="0" algn="ctr" rtl="0">
                        <a:spcBef>
                          <a:spcPts val="0"/>
                        </a:spcBef>
                        <a:spcAft>
                          <a:spcPts val="0"/>
                        </a:spcAft>
                        <a:buNone/>
                      </a:pPr>
                      <a:r>
                        <a:rPr lang="en-US" sz="1200" b="0">
                          <a:solidFill>
                            <a:schemeClr val="dk1"/>
                          </a:solidFill>
                          <a:latin typeface="Arial"/>
                          <a:ea typeface="Arial"/>
                          <a:cs typeface="Arial"/>
                          <a:sym typeface="Arial"/>
                        </a:rPr>
                        <a:t>Precio de Mantenimiento anual</a:t>
                      </a:r>
                      <a:endParaRPr sz="1200" b="0">
                        <a:solidFill>
                          <a:schemeClr val="dk1"/>
                        </a:solidFill>
                        <a:latin typeface="Arial"/>
                        <a:ea typeface="Arial"/>
                        <a:cs typeface="Arial"/>
                        <a:sym typeface="Arial"/>
                      </a:endParaRPr>
                    </a:p>
                  </a:txBody>
                  <a:tcPr marL="91450" marR="91450" marT="45725" marB="45725" anchor="ctr">
                    <a:lnL w="9525" cap="flat" cmpd="sng">
                      <a:solidFill>
                        <a:srgbClr val="595959"/>
                      </a:solidFill>
                      <a:prstDash val="lgDash"/>
                      <a:round/>
                      <a:headEnd type="none" w="sm" len="sm"/>
                      <a:tailEnd type="none" w="sm" len="sm"/>
                    </a:lnL>
                    <a:lnR w="9525" cap="flat" cmpd="sng">
                      <a:solidFill>
                        <a:srgbClr val="595959"/>
                      </a:solidFill>
                      <a:prstDash val="lgDash"/>
                      <a:round/>
                      <a:headEnd type="none" w="sm" len="sm"/>
                      <a:tailEnd type="none" w="sm" len="sm"/>
                    </a:lnR>
                    <a:lnT w="9525" cap="flat" cmpd="sng">
                      <a:solidFill>
                        <a:srgbClr val="595959"/>
                      </a:solidFill>
                      <a:prstDash val="lgDash"/>
                      <a:round/>
                      <a:headEnd type="none" w="sm" len="sm"/>
                      <a:tailEnd type="none" w="sm" len="sm"/>
                    </a:lnT>
                    <a:lnB w="9525" cap="flat" cmpd="sng">
                      <a:solidFill>
                        <a:srgbClr val="595959"/>
                      </a:solidFill>
                      <a:prstDash val="lgDash"/>
                      <a:round/>
                      <a:headEnd type="none" w="sm" len="sm"/>
                      <a:tailEnd type="none" w="sm" len="sm"/>
                    </a:lnB>
                    <a:solidFill>
                      <a:srgbClr val="D3D9D5"/>
                    </a:solidFill>
                  </a:tcPr>
                </a:tc>
                <a:tc hMerge="1">
                  <a:txBody>
                    <a:bodyPr/>
                    <a:lstStyle/>
                    <a:p>
                      <a:endParaRPr lang="es-MX"/>
                    </a:p>
                  </a:txBody>
                  <a:tcPr/>
                </a:tc>
                <a:extLst>
                  <a:ext uri="{0D108BD9-81ED-4DB2-BD59-A6C34878D82A}">
                    <a16:rowId xmlns:a16="http://schemas.microsoft.com/office/drawing/2014/main" val="10000"/>
                  </a:ext>
                </a:extLst>
              </a:tr>
              <a:tr h="437275">
                <a:tc>
                  <a:txBody>
                    <a:bodyPr/>
                    <a:lstStyle/>
                    <a:p>
                      <a:pPr marL="0" marR="0" lvl="0" indent="0" algn="l" rtl="0">
                        <a:spcBef>
                          <a:spcPts val="0"/>
                        </a:spcBef>
                        <a:spcAft>
                          <a:spcPts val="0"/>
                        </a:spcAft>
                        <a:buNone/>
                      </a:pPr>
                      <a:r>
                        <a:rPr lang="en-US" sz="1200" b="0" i="0" u="none" strike="noStrike">
                          <a:solidFill>
                            <a:srgbClr val="000000"/>
                          </a:solidFill>
                          <a:latin typeface="Arial"/>
                          <a:ea typeface="Arial"/>
                          <a:cs typeface="Arial"/>
                          <a:sym typeface="Arial"/>
                        </a:rPr>
                        <a:t>Actualización código fuente (anual opcional o cuando se requiera)</a:t>
                      </a:r>
                      <a:endParaRPr sz="1200" b="0" i="0" u="none" strike="noStrike">
                        <a:solidFill>
                          <a:srgbClr val="000000"/>
                        </a:solidFill>
                        <a:latin typeface="Arial"/>
                        <a:ea typeface="Arial"/>
                        <a:cs typeface="Arial"/>
                        <a:sym typeface="Arial"/>
                      </a:endParaRPr>
                    </a:p>
                  </a:txBody>
                  <a:tcPr marL="12700" marR="12700" marT="12700" marB="0" anchor="ctr">
                    <a:lnL w="9525" cap="flat" cmpd="sng">
                      <a:solidFill>
                        <a:srgbClr val="595959"/>
                      </a:solidFill>
                      <a:prstDash val="lgDash"/>
                      <a:round/>
                      <a:headEnd type="none" w="sm" len="sm"/>
                      <a:tailEnd type="none" w="sm" len="sm"/>
                    </a:lnL>
                    <a:lnR w="9525" cap="flat" cmpd="sng">
                      <a:solidFill>
                        <a:srgbClr val="595959"/>
                      </a:solidFill>
                      <a:prstDash val="lgDash"/>
                      <a:round/>
                      <a:headEnd type="none" w="sm" len="sm"/>
                      <a:tailEnd type="none" w="sm" len="sm"/>
                    </a:lnR>
                    <a:lnT w="9525" cap="flat" cmpd="sng">
                      <a:solidFill>
                        <a:srgbClr val="595959"/>
                      </a:solidFill>
                      <a:prstDash val="lgDash"/>
                      <a:round/>
                      <a:headEnd type="none" w="sm" len="sm"/>
                      <a:tailEnd type="none" w="sm" len="sm"/>
                    </a:lnT>
                    <a:lnB w="9525" cap="flat" cmpd="sng">
                      <a:solidFill>
                        <a:srgbClr val="595959"/>
                      </a:solidFill>
                      <a:prstDash val="lgDash"/>
                      <a:round/>
                      <a:headEnd type="none" w="sm" len="sm"/>
                      <a:tailEnd type="none" w="sm" len="sm"/>
                    </a:lnB>
                  </a:tcPr>
                </a:tc>
                <a:tc>
                  <a:txBody>
                    <a:bodyPr/>
                    <a:lstStyle/>
                    <a:p>
                      <a:pPr marL="0" marR="0" lvl="0" indent="0" algn="r" rtl="0">
                        <a:spcBef>
                          <a:spcPts val="0"/>
                        </a:spcBef>
                        <a:spcAft>
                          <a:spcPts val="0"/>
                        </a:spcAft>
                        <a:buNone/>
                      </a:pPr>
                      <a:endParaRPr sz="1200" b="0" i="0" u="none" strike="noStrike">
                        <a:solidFill>
                          <a:srgbClr val="000000"/>
                        </a:solidFill>
                        <a:latin typeface="Arial"/>
                        <a:ea typeface="Arial"/>
                        <a:cs typeface="Arial"/>
                        <a:sym typeface="Arial"/>
                      </a:endParaRPr>
                    </a:p>
                    <a:p>
                      <a:pPr marL="0" marR="0" lvl="0" indent="0" algn="r" rtl="0">
                        <a:spcBef>
                          <a:spcPts val="0"/>
                        </a:spcBef>
                        <a:spcAft>
                          <a:spcPts val="0"/>
                        </a:spcAft>
                        <a:buNone/>
                      </a:pPr>
                      <a:r>
                        <a:rPr lang="en-US" sz="1200" b="0" i="0" u="none" strike="noStrike">
                          <a:solidFill>
                            <a:srgbClr val="000000"/>
                          </a:solidFill>
                          <a:latin typeface="Arial"/>
                          <a:ea typeface="Arial"/>
                          <a:cs typeface="Arial"/>
                          <a:sym typeface="Arial"/>
                        </a:rPr>
                        <a:t>$10,000</a:t>
                      </a:r>
                      <a:endParaRPr sz="1200" b="0" i="0" u="none" strike="noStrike">
                        <a:solidFill>
                          <a:srgbClr val="000000"/>
                        </a:solidFill>
                        <a:latin typeface="Arial"/>
                        <a:ea typeface="Arial"/>
                        <a:cs typeface="Arial"/>
                        <a:sym typeface="Arial"/>
                      </a:endParaRPr>
                    </a:p>
                  </a:txBody>
                  <a:tcPr marL="12700" marR="12700" marT="12700" marB="0">
                    <a:lnL w="9525" cap="flat" cmpd="sng">
                      <a:solidFill>
                        <a:srgbClr val="595959"/>
                      </a:solidFill>
                      <a:prstDash val="lgDash"/>
                      <a:round/>
                      <a:headEnd type="none" w="sm" len="sm"/>
                      <a:tailEnd type="none" w="sm" len="sm"/>
                    </a:lnL>
                    <a:lnR w="9525" cap="flat" cmpd="sng">
                      <a:solidFill>
                        <a:srgbClr val="595959"/>
                      </a:solidFill>
                      <a:prstDash val="lgDash"/>
                      <a:round/>
                      <a:headEnd type="none" w="sm" len="sm"/>
                      <a:tailEnd type="none" w="sm" len="sm"/>
                    </a:lnR>
                    <a:lnT w="9525" cap="flat" cmpd="sng">
                      <a:solidFill>
                        <a:srgbClr val="595959"/>
                      </a:solidFill>
                      <a:prstDash val="lgDash"/>
                      <a:round/>
                      <a:headEnd type="none" w="sm" len="sm"/>
                      <a:tailEnd type="none" w="sm" len="sm"/>
                    </a:lnT>
                    <a:lnB w="9525" cap="flat" cmpd="sng">
                      <a:solidFill>
                        <a:srgbClr val="595959"/>
                      </a:solidFill>
                      <a:prstDash val="lgDash"/>
                      <a:round/>
                      <a:headEnd type="none" w="sm" len="sm"/>
                      <a:tailEnd type="none" w="sm" len="sm"/>
                    </a:lnB>
                  </a:tcPr>
                </a:tc>
                <a:extLst>
                  <a:ext uri="{0D108BD9-81ED-4DB2-BD59-A6C34878D82A}">
                    <a16:rowId xmlns:a16="http://schemas.microsoft.com/office/drawing/2014/main" val="10001"/>
                  </a:ext>
                </a:extLst>
              </a:tr>
              <a:tr h="557675">
                <a:tc>
                  <a:txBody>
                    <a:bodyPr/>
                    <a:lstStyle/>
                    <a:p>
                      <a:pPr marL="0" marR="0" lvl="0" indent="0" algn="l" rtl="0">
                        <a:spcBef>
                          <a:spcPts val="0"/>
                        </a:spcBef>
                        <a:spcAft>
                          <a:spcPts val="0"/>
                        </a:spcAft>
                        <a:buNone/>
                      </a:pPr>
                      <a:r>
                        <a:rPr lang="en-US" sz="1200" b="0" i="0" u="none" strike="noStrike">
                          <a:solidFill>
                            <a:srgbClr val="000000"/>
                          </a:solidFill>
                          <a:latin typeface="Arial"/>
                          <a:ea typeface="Arial"/>
                          <a:cs typeface="Arial"/>
                          <a:sym typeface="Arial"/>
                        </a:rPr>
                        <a:t>Depuración de base de datos (anual opcional o cuando se requiera)</a:t>
                      </a:r>
                      <a:endParaRPr/>
                    </a:p>
                  </a:txBody>
                  <a:tcPr marL="12700" marR="12700" marT="12700" marB="0" anchor="ctr">
                    <a:lnL w="9525" cap="flat" cmpd="sng">
                      <a:solidFill>
                        <a:srgbClr val="595959"/>
                      </a:solidFill>
                      <a:prstDash val="lgDash"/>
                      <a:round/>
                      <a:headEnd type="none" w="sm" len="sm"/>
                      <a:tailEnd type="none" w="sm" len="sm"/>
                    </a:lnL>
                    <a:lnR w="9525" cap="flat" cmpd="sng">
                      <a:solidFill>
                        <a:srgbClr val="595959"/>
                      </a:solidFill>
                      <a:prstDash val="lgDash"/>
                      <a:round/>
                      <a:headEnd type="none" w="sm" len="sm"/>
                      <a:tailEnd type="none" w="sm" len="sm"/>
                    </a:lnR>
                    <a:lnT w="9525" cap="flat" cmpd="sng">
                      <a:solidFill>
                        <a:srgbClr val="595959"/>
                      </a:solidFill>
                      <a:prstDash val="lgDash"/>
                      <a:round/>
                      <a:headEnd type="none" w="sm" len="sm"/>
                      <a:tailEnd type="none" w="sm" len="sm"/>
                    </a:lnT>
                    <a:lnB w="9525" cap="flat" cmpd="sng">
                      <a:solidFill>
                        <a:srgbClr val="595959"/>
                      </a:solidFill>
                      <a:prstDash val="lgDash"/>
                      <a:round/>
                      <a:headEnd type="none" w="sm" len="sm"/>
                      <a:tailEnd type="none" w="sm" len="sm"/>
                    </a:lnB>
                  </a:tcPr>
                </a:tc>
                <a:tc>
                  <a:txBody>
                    <a:bodyPr/>
                    <a:lstStyle/>
                    <a:p>
                      <a:pPr marL="0" marR="0" lvl="0" indent="0" algn="r" rtl="0">
                        <a:spcBef>
                          <a:spcPts val="0"/>
                        </a:spcBef>
                        <a:spcAft>
                          <a:spcPts val="0"/>
                        </a:spcAft>
                        <a:buNone/>
                      </a:pPr>
                      <a:r>
                        <a:rPr lang="en-US" sz="1200" b="0" i="0" u="none" strike="noStrike">
                          <a:solidFill>
                            <a:srgbClr val="000000"/>
                          </a:solidFill>
                          <a:latin typeface="Arial"/>
                          <a:ea typeface="Arial"/>
                          <a:cs typeface="Arial"/>
                          <a:sym typeface="Arial"/>
                        </a:rPr>
                        <a:t>$10,000</a:t>
                      </a:r>
                      <a:endParaRPr sz="1200" b="0" i="0" u="none" strike="noStrike">
                        <a:solidFill>
                          <a:srgbClr val="000000"/>
                        </a:solidFill>
                        <a:latin typeface="Arial"/>
                        <a:ea typeface="Arial"/>
                        <a:cs typeface="Arial"/>
                        <a:sym typeface="Arial"/>
                      </a:endParaRPr>
                    </a:p>
                  </a:txBody>
                  <a:tcPr marL="12700" marR="12700" marT="12700" marB="0" anchor="ctr">
                    <a:lnL w="9525" cap="flat" cmpd="sng">
                      <a:solidFill>
                        <a:srgbClr val="595959"/>
                      </a:solidFill>
                      <a:prstDash val="lgDash"/>
                      <a:round/>
                      <a:headEnd type="none" w="sm" len="sm"/>
                      <a:tailEnd type="none" w="sm" len="sm"/>
                    </a:lnL>
                    <a:lnR w="9525" cap="flat" cmpd="sng">
                      <a:solidFill>
                        <a:srgbClr val="595959"/>
                      </a:solidFill>
                      <a:prstDash val="lgDash"/>
                      <a:round/>
                      <a:headEnd type="none" w="sm" len="sm"/>
                      <a:tailEnd type="none" w="sm" len="sm"/>
                    </a:lnR>
                    <a:lnT w="9525" cap="flat" cmpd="sng">
                      <a:solidFill>
                        <a:srgbClr val="595959"/>
                      </a:solidFill>
                      <a:prstDash val="lgDash"/>
                      <a:round/>
                      <a:headEnd type="none" w="sm" len="sm"/>
                      <a:tailEnd type="none" w="sm" len="sm"/>
                    </a:lnT>
                    <a:lnB w="9525" cap="flat" cmpd="sng">
                      <a:solidFill>
                        <a:srgbClr val="595959"/>
                      </a:solidFill>
                      <a:prstDash val="lgDash"/>
                      <a:round/>
                      <a:headEnd type="none" w="sm" len="sm"/>
                      <a:tailEnd type="none" w="sm" len="sm"/>
                    </a:lnB>
                  </a:tcPr>
                </a:tc>
                <a:extLst>
                  <a:ext uri="{0D108BD9-81ED-4DB2-BD59-A6C34878D82A}">
                    <a16:rowId xmlns:a16="http://schemas.microsoft.com/office/drawing/2014/main" val="10002"/>
                  </a:ext>
                </a:extLst>
              </a:tr>
              <a:tr h="557675">
                <a:tc>
                  <a:txBody>
                    <a:bodyPr/>
                    <a:lstStyle/>
                    <a:p>
                      <a:pPr marL="0" marR="0" lvl="0" indent="0" algn="l" rtl="0">
                        <a:spcBef>
                          <a:spcPts val="0"/>
                        </a:spcBef>
                        <a:spcAft>
                          <a:spcPts val="0"/>
                        </a:spcAft>
                        <a:buNone/>
                      </a:pPr>
                      <a:r>
                        <a:rPr lang="en-US" sz="1200" b="1" i="0" u="none" strike="noStrike">
                          <a:solidFill>
                            <a:srgbClr val="000000"/>
                          </a:solidFill>
                          <a:latin typeface="Arial"/>
                          <a:ea typeface="Arial"/>
                          <a:cs typeface="Arial"/>
                          <a:sym typeface="Arial"/>
                        </a:rPr>
                        <a:t>Costo anual del Hosting VPN con certificados (indispensable para el funcionamiento y seguridad del sitio)</a:t>
                      </a:r>
                      <a:endParaRPr/>
                    </a:p>
                  </a:txBody>
                  <a:tcPr marL="12700" marR="12700" marT="12700" marB="0" anchor="ctr">
                    <a:lnL w="9525" cap="flat" cmpd="sng">
                      <a:solidFill>
                        <a:srgbClr val="595959"/>
                      </a:solidFill>
                      <a:prstDash val="lgDash"/>
                      <a:round/>
                      <a:headEnd type="none" w="sm" len="sm"/>
                      <a:tailEnd type="none" w="sm" len="sm"/>
                    </a:lnL>
                    <a:lnR w="9525" cap="flat" cmpd="sng">
                      <a:solidFill>
                        <a:srgbClr val="595959"/>
                      </a:solidFill>
                      <a:prstDash val="lgDash"/>
                      <a:round/>
                      <a:headEnd type="none" w="sm" len="sm"/>
                      <a:tailEnd type="none" w="sm" len="sm"/>
                    </a:lnR>
                    <a:lnT w="9525" cap="flat" cmpd="sng">
                      <a:solidFill>
                        <a:srgbClr val="595959"/>
                      </a:solidFill>
                      <a:prstDash val="lgDash"/>
                      <a:round/>
                      <a:headEnd type="none" w="sm" len="sm"/>
                      <a:tailEnd type="none" w="sm" len="sm"/>
                    </a:lnT>
                    <a:lnB w="9525" cap="flat" cmpd="sng">
                      <a:solidFill>
                        <a:srgbClr val="595959"/>
                      </a:solidFill>
                      <a:prstDash val="lgDash"/>
                      <a:round/>
                      <a:headEnd type="none" w="sm" len="sm"/>
                      <a:tailEnd type="none" w="sm" len="sm"/>
                    </a:lnB>
                  </a:tcPr>
                </a:tc>
                <a:tc>
                  <a:txBody>
                    <a:bodyPr/>
                    <a:lstStyle/>
                    <a:p>
                      <a:pPr marL="0" marR="0" lvl="0" indent="0" algn="r" rtl="0">
                        <a:spcBef>
                          <a:spcPts val="0"/>
                        </a:spcBef>
                        <a:spcAft>
                          <a:spcPts val="0"/>
                        </a:spcAft>
                        <a:buNone/>
                      </a:pPr>
                      <a:r>
                        <a:rPr lang="en-US" sz="1200" b="1" i="0" u="none" strike="noStrike">
                          <a:solidFill>
                            <a:srgbClr val="000000"/>
                          </a:solidFill>
                          <a:latin typeface="Arial"/>
                          <a:ea typeface="Arial"/>
                          <a:cs typeface="Arial"/>
                          <a:sym typeface="Arial"/>
                        </a:rPr>
                        <a:t>$15,000</a:t>
                      </a:r>
                      <a:endParaRPr sz="1200" b="1" i="0" u="none" strike="noStrike">
                        <a:solidFill>
                          <a:srgbClr val="000000"/>
                        </a:solidFill>
                        <a:latin typeface="Arial"/>
                        <a:ea typeface="Arial"/>
                        <a:cs typeface="Arial"/>
                        <a:sym typeface="Arial"/>
                      </a:endParaRPr>
                    </a:p>
                  </a:txBody>
                  <a:tcPr marL="12700" marR="12700" marT="12700" marB="0" anchor="ctr">
                    <a:lnL w="9525" cap="flat" cmpd="sng">
                      <a:solidFill>
                        <a:srgbClr val="595959"/>
                      </a:solidFill>
                      <a:prstDash val="lgDash"/>
                      <a:round/>
                      <a:headEnd type="none" w="sm" len="sm"/>
                      <a:tailEnd type="none" w="sm" len="sm"/>
                    </a:lnL>
                    <a:lnR w="9525" cap="flat" cmpd="sng">
                      <a:solidFill>
                        <a:srgbClr val="595959"/>
                      </a:solidFill>
                      <a:prstDash val="lgDash"/>
                      <a:round/>
                      <a:headEnd type="none" w="sm" len="sm"/>
                      <a:tailEnd type="none" w="sm" len="sm"/>
                    </a:lnR>
                    <a:lnT w="9525" cap="flat" cmpd="sng">
                      <a:solidFill>
                        <a:srgbClr val="595959"/>
                      </a:solidFill>
                      <a:prstDash val="lgDash"/>
                      <a:round/>
                      <a:headEnd type="none" w="sm" len="sm"/>
                      <a:tailEnd type="none" w="sm" len="sm"/>
                    </a:lnT>
                    <a:lnB w="9525" cap="flat" cmpd="sng">
                      <a:solidFill>
                        <a:srgbClr val="595959"/>
                      </a:solidFill>
                      <a:prstDash val="lgDash"/>
                      <a:round/>
                      <a:headEnd type="none" w="sm" len="sm"/>
                      <a:tailEnd type="none" w="sm" len="sm"/>
                    </a:lnB>
                  </a:tcPr>
                </a:tc>
                <a:extLst>
                  <a:ext uri="{0D108BD9-81ED-4DB2-BD59-A6C34878D82A}">
                    <a16:rowId xmlns:a16="http://schemas.microsoft.com/office/drawing/2014/main" val="10003"/>
                  </a:ext>
                </a:extLst>
              </a:tr>
              <a:tr h="557675">
                <a:tc>
                  <a:txBody>
                    <a:bodyPr/>
                    <a:lstStyle/>
                    <a:p>
                      <a:pPr marL="0" marR="0" lvl="0" indent="0" algn="l" rtl="0">
                        <a:spcBef>
                          <a:spcPts val="0"/>
                        </a:spcBef>
                        <a:spcAft>
                          <a:spcPts val="0"/>
                        </a:spcAft>
                        <a:buNone/>
                      </a:pPr>
                      <a:r>
                        <a:rPr lang="en-US" sz="1200" b="1" i="0" u="none" strike="noStrike">
                          <a:solidFill>
                            <a:srgbClr val="000000"/>
                          </a:solidFill>
                          <a:latin typeface="Arial"/>
                          <a:ea typeface="Arial"/>
                          <a:cs typeface="Arial"/>
                          <a:sym typeface="Arial"/>
                        </a:rPr>
                        <a:t>Timbrado anual de facturas (indispensable para la facturación electrónica)</a:t>
                      </a:r>
                      <a:endParaRPr/>
                    </a:p>
                    <a:p>
                      <a:pPr marL="0" marR="0" lvl="0" indent="0" algn="l" rtl="0">
                        <a:spcBef>
                          <a:spcPts val="0"/>
                        </a:spcBef>
                        <a:spcAft>
                          <a:spcPts val="0"/>
                        </a:spcAft>
                        <a:buNone/>
                      </a:pPr>
                      <a:endParaRPr sz="1200" b="1" i="0" u="none" strike="noStrike">
                        <a:solidFill>
                          <a:srgbClr val="000000"/>
                        </a:solidFill>
                        <a:latin typeface="Arial"/>
                        <a:ea typeface="Arial"/>
                        <a:cs typeface="Arial"/>
                        <a:sym typeface="Arial"/>
                      </a:endParaRPr>
                    </a:p>
                    <a:p>
                      <a:pPr marL="0" marR="0" lvl="0" indent="0" algn="l" rtl="0">
                        <a:spcBef>
                          <a:spcPts val="0"/>
                        </a:spcBef>
                        <a:spcAft>
                          <a:spcPts val="0"/>
                        </a:spcAft>
                        <a:buNone/>
                      </a:pPr>
                      <a:r>
                        <a:rPr lang="en-US" sz="1200" b="1" i="0" u="none" strike="noStrike">
                          <a:solidFill>
                            <a:srgbClr val="000000"/>
                          </a:solidFill>
                          <a:latin typeface="Arial"/>
                          <a:ea typeface="Arial"/>
                          <a:cs typeface="Arial"/>
                          <a:sym typeface="Arial"/>
                        </a:rPr>
                        <a:t>Respondedor por email automatizado anual (indispensable para la notificación de pagos y adeudos)</a:t>
                      </a:r>
                      <a:endParaRPr/>
                    </a:p>
                  </a:txBody>
                  <a:tcPr marL="12700" marR="12700" marT="12700" marB="0" anchor="ctr">
                    <a:lnL w="9525" cap="flat" cmpd="sng">
                      <a:solidFill>
                        <a:srgbClr val="595959"/>
                      </a:solidFill>
                      <a:prstDash val="lgDash"/>
                      <a:round/>
                      <a:headEnd type="none" w="sm" len="sm"/>
                      <a:tailEnd type="none" w="sm" len="sm"/>
                    </a:lnL>
                    <a:lnR w="9525" cap="flat" cmpd="sng">
                      <a:solidFill>
                        <a:srgbClr val="595959"/>
                      </a:solidFill>
                      <a:prstDash val="lgDash"/>
                      <a:round/>
                      <a:headEnd type="none" w="sm" len="sm"/>
                      <a:tailEnd type="none" w="sm" len="sm"/>
                    </a:lnR>
                    <a:lnT w="9525" cap="flat" cmpd="sng">
                      <a:solidFill>
                        <a:srgbClr val="595959"/>
                      </a:solidFill>
                      <a:prstDash val="lgDash"/>
                      <a:round/>
                      <a:headEnd type="none" w="sm" len="sm"/>
                      <a:tailEnd type="none" w="sm" len="sm"/>
                    </a:lnT>
                    <a:lnB w="9525" cap="flat" cmpd="sng">
                      <a:solidFill>
                        <a:srgbClr val="595959"/>
                      </a:solidFill>
                      <a:prstDash val="lgDash"/>
                      <a:round/>
                      <a:headEnd type="none" w="sm" len="sm"/>
                      <a:tailEnd type="none" w="sm" len="sm"/>
                    </a:lnB>
                  </a:tcPr>
                </a:tc>
                <a:tc>
                  <a:txBody>
                    <a:bodyPr/>
                    <a:lstStyle/>
                    <a:p>
                      <a:pPr marL="0" marR="0" lvl="0" indent="0" algn="r" rtl="0">
                        <a:spcBef>
                          <a:spcPts val="0"/>
                        </a:spcBef>
                        <a:spcAft>
                          <a:spcPts val="0"/>
                        </a:spcAft>
                        <a:buNone/>
                      </a:pPr>
                      <a:r>
                        <a:rPr lang="en-US" sz="1200" b="1" i="0" u="none" strike="noStrike">
                          <a:solidFill>
                            <a:srgbClr val="000000"/>
                          </a:solidFill>
                          <a:latin typeface="Arial"/>
                          <a:ea typeface="Arial"/>
                          <a:cs typeface="Arial"/>
                          <a:sym typeface="Arial"/>
                        </a:rPr>
                        <a:t>$3.500</a:t>
                      </a:r>
                      <a:endParaRPr/>
                    </a:p>
                    <a:p>
                      <a:pPr marL="0" marR="0" lvl="0" indent="0" algn="r" rtl="0">
                        <a:spcBef>
                          <a:spcPts val="0"/>
                        </a:spcBef>
                        <a:spcAft>
                          <a:spcPts val="0"/>
                        </a:spcAft>
                        <a:buNone/>
                      </a:pPr>
                      <a:endParaRPr sz="1200" b="1" i="0" u="none" strike="noStrike">
                        <a:solidFill>
                          <a:srgbClr val="000000"/>
                        </a:solidFill>
                        <a:latin typeface="Arial"/>
                        <a:ea typeface="Arial"/>
                        <a:cs typeface="Arial"/>
                        <a:sym typeface="Arial"/>
                      </a:endParaRPr>
                    </a:p>
                    <a:p>
                      <a:pPr marL="0" marR="0" lvl="0" indent="0" algn="r" rtl="0">
                        <a:spcBef>
                          <a:spcPts val="0"/>
                        </a:spcBef>
                        <a:spcAft>
                          <a:spcPts val="0"/>
                        </a:spcAft>
                        <a:buNone/>
                      </a:pPr>
                      <a:endParaRPr sz="1200" b="1" i="0" u="none" strike="noStrike">
                        <a:solidFill>
                          <a:srgbClr val="000000"/>
                        </a:solidFill>
                        <a:latin typeface="Arial"/>
                        <a:ea typeface="Arial"/>
                        <a:cs typeface="Arial"/>
                        <a:sym typeface="Arial"/>
                      </a:endParaRPr>
                    </a:p>
                    <a:p>
                      <a:pPr marL="0" marR="0" lvl="0" indent="0" algn="r" rtl="0">
                        <a:spcBef>
                          <a:spcPts val="0"/>
                        </a:spcBef>
                        <a:spcAft>
                          <a:spcPts val="0"/>
                        </a:spcAft>
                        <a:buNone/>
                      </a:pPr>
                      <a:r>
                        <a:rPr lang="en-US" sz="1200" b="1" i="0" u="none" strike="noStrike">
                          <a:solidFill>
                            <a:srgbClr val="000000"/>
                          </a:solidFill>
                          <a:latin typeface="Arial"/>
                          <a:ea typeface="Arial"/>
                          <a:cs typeface="Arial"/>
                          <a:sym typeface="Arial"/>
                        </a:rPr>
                        <a:t>$12,000</a:t>
                      </a:r>
                      <a:endParaRPr sz="1200" b="1" i="0" u="none" strike="noStrike">
                        <a:solidFill>
                          <a:srgbClr val="000000"/>
                        </a:solidFill>
                        <a:latin typeface="Arial"/>
                        <a:ea typeface="Arial"/>
                        <a:cs typeface="Arial"/>
                        <a:sym typeface="Arial"/>
                      </a:endParaRPr>
                    </a:p>
                  </a:txBody>
                  <a:tcPr marL="12700" marR="12700" marT="12700" marB="0" anchor="ctr">
                    <a:lnL w="9525" cap="flat" cmpd="sng">
                      <a:solidFill>
                        <a:srgbClr val="595959"/>
                      </a:solidFill>
                      <a:prstDash val="lgDash"/>
                      <a:round/>
                      <a:headEnd type="none" w="sm" len="sm"/>
                      <a:tailEnd type="none" w="sm" len="sm"/>
                    </a:lnL>
                    <a:lnR w="9525" cap="flat" cmpd="sng">
                      <a:solidFill>
                        <a:srgbClr val="595959"/>
                      </a:solidFill>
                      <a:prstDash val="lgDash"/>
                      <a:round/>
                      <a:headEnd type="none" w="sm" len="sm"/>
                      <a:tailEnd type="none" w="sm" len="sm"/>
                    </a:lnR>
                    <a:lnT w="9525" cap="flat" cmpd="sng">
                      <a:solidFill>
                        <a:srgbClr val="595959"/>
                      </a:solidFill>
                      <a:prstDash val="lgDash"/>
                      <a:round/>
                      <a:headEnd type="none" w="sm" len="sm"/>
                      <a:tailEnd type="none" w="sm" len="sm"/>
                    </a:lnT>
                    <a:lnB w="9525" cap="flat" cmpd="sng">
                      <a:solidFill>
                        <a:srgbClr val="595959"/>
                      </a:solidFill>
                      <a:prstDash val="lgDash"/>
                      <a:round/>
                      <a:headEnd type="none" w="sm" len="sm"/>
                      <a:tailEnd type="none" w="sm" len="sm"/>
                    </a:lnB>
                  </a:tcPr>
                </a:tc>
                <a:extLst>
                  <a:ext uri="{0D108BD9-81ED-4DB2-BD59-A6C34878D82A}">
                    <a16:rowId xmlns:a16="http://schemas.microsoft.com/office/drawing/2014/main" val="10004"/>
                  </a:ext>
                </a:extLst>
              </a:tr>
              <a:tr h="557675">
                <a:tc gridSpan="2">
                  <a:txBody>
                    <a:bodyPr/>
                    <a:lstStyle/>
                    <a:p>
                      <a:pPr marL="0" marR="0" lvl="0" indent="0" algn="ctr" rtl="0">
                        <a:spcBef>
                          <a:spcPts val="0"/>
                        </a:spcBef>
                        <a:spcAft>
                          <a:spcPts val="0"/>
                        </a:spcAft>
                        <a:buNone/>
                      </a:pPr>
                      <a:r>
                        <a:rPr lang="en-US" sz="1000" b="0" i="0" u="none" strike="noStrike">
                          <a:solidFill>
                            <a:srgbClr val="000000"/>
                          </a:solidFill>
                          <a:latin typeface="Arial"/>
                          <a:ea typeface="Arial"/>
                          <a:cs typeface="Arial"/>
                          <a:sym typeface="Arial"/>
                        </a:rPr>
                        <a:t>Los costos pueden cambiar sin previo aviso, son aproximados ya que dependen directamente de proveedores y son calculados </a:t>
                      </a:r>
                      <a:r>
                        <a:rPr lang="en-US" sz="1000">
                          <a:solidFill>
                            <a:srgbClr val="000000"/>
                          </a:solidFill>
                        </a:rPr>
                        <a:t>anualmente</a:t>
                      </a:r>
                      <a:r>
                        <a:rPr lang="en-US" sz="1000" b="0" i="0" u="none" strike="noStrike">
                          <a:solidFill>
                            <a:srgbClr val="000000"/>
                          </a:solidFill>
                          <a:latin typeface="Arial"/>
                          <a:ea typeface="Arial"/>
                          <a:cs typeface="Arial"/>
                          <a:sym typeface="Arial"/>
                        </a:rPr>
                        <a:t>. Los </a:t>
                      </a:r>
                      <a:r>
                        <a:rPr lang="en-US" sz="1000">
                          <a:solidFill>
                            <a:srgbClr val="000000"/>
                          </a:solidFill>
                        </a:rPr>
                        <a:t>últimos</a:t>
                      </a:r>
                      <a:r>
                        <a:rPr lang="en-US" sz="1000" b="0" i="0" u="none" strike="noStrike">
                          <a:solidFill>
                            <a:srgbClr val="000000"/>
                          </a:solidFill>
                          <a:latin typeface="Arial"/>
                          <a:ea typeface="Arial"/>
                          <a:cs typeface="Arial"/>
                          <a:sym typeface="Arial"/>
                        </a:rPr>
                        <a:t> tres conceptos </a:t>
                      </a:r>
                      <a:r>
                        <a:rPr lang="en-US" sz="1000">
                          <a:solidFill>
                            <a:srgbClr val="000000"/>
                          </a:solidFill>
                        </a:rPr>
                        <a:t>están</a:t>
                      </a:r>
                      <a:r>
                        <a:rPr lang="en-US" sz="1000" b="0" i="0" u="none" strike="noStrike">
                          <a:solidFill>
                            <a:srgbClr val="000000"/>
                          </a:solidFill>
                          <a:latin typeface="Arial"/>
                          <a:ea typeface="Arial"/>
                          <a:cs typeface="Arial"/>
                          <a:sym typeface="Arial"/>
                        </a:rPr>
                        <a:t> incluidos el primer año del desarrollo del proyecto.</a:t>
                      </a:r>
                      <a:endParaRPr/>
                    </a:p>
                  </a:txBody>
                  <a:tcPr marL="12700" marR="12700" marT="12700" marB="0" anchor="ctr">
                    <a:lnL w="9525" cap="flat" cmpd="sng">
                      <a:solidFill>
                        <a:srgbClr val="595959"/>
                      </a:solidFill>
                      <a:prstDash val="lgDash"/>
                      <a:round/>
                      <a:headEnd type="none" w="sm" len="sm"/>
                      <a:tailEnd type="none" w="sm" len="sm"/>
                    </a:lnL>
                    <a:lnR w="9525" cap="flat" cmpd="sng">
                      <a:solidFill>
                        <a:srgbClr val="595959"/>
                      </a:solidFill>
                      <a:prstDash val="lgDash"/>
                      <a:round/>
                      <a:headEnd type="none" w="sm" len="sm"/>
                      <a:tailEnd type="none" w="sm" len="sm"/>
                    </a:lnR>
                    <a:lnT w="9525" cap="flat" cmpd="sng">
                      <a:solidFill>
                        <a:srgbClr val="595959"/>
                      </a:solidFill>
                      <a:prstDash val="lgDash"/>
                      <a:round/>
                      <a:headEnd type="none" w="sm" len="sm"/>
                      <a:tailEnd type="none" w="sm" len="sm"/>
                    </a:lnT>
                    <a:lnB w="9525" cap="flat" cmpd="sng">
                      <a:solidFill>
                        <a:srgbClr val="595959"/>
                      </a:solidFill>
                      <a:prstDash val="lgDash"/>
                      <a:round/>
                      <a:headEnd type="none" w="sm" len="sm"/>
                      <a:tailEnd type="none" w="sm" len="sm"/>
                    </a:lnB>
                  </a:tcPr>
                </a:tc>
                <a:tc hMerge="1">
                  <a:txBody>
                    <a:bodyPr/>
                    <a:lstStyle/>
                    <a:p>
                      <a:endParaRPr lang="es-MX"/>
                    </a:p>
                  </a:txBody>
                  <a:tcPr/>
                </a:tc>
                <a:extLst>
                  <a:ext uri="{0D108BD9-81ED-4DB2-BD59-A6C34878D82A}">
                    <a16:rowId xmlns:a16="http://schemas.microsoft.com/office/drawing/2014/main" val="10005"/>
                  </a:ext>
                </a:extLst>
              </a:tr>
            </a:tbl>
          </a:graphicData>
        </a:graphic>
      </p:graphicFrame>
      <p:pic>
        <p:nvPicPr>
          <p:cNvPr id="172" name="Google Shape;172;p11"/>
          <p:cNvPicPr preferRelativeResize="0"/>
          <p:nvPr/>
        </p:nvPicPr>
        <p:blipFill rotWithShape="1">
          <a:blip r:embed="rId3">
            <a:alphaModFix/>
          </a:blip>
          <a:srcRect/>
          <a:stretch/>
        </p:blipFill>
        <p:spPr>
          <a:xfrm>
            <a:off x="7313933" y="3228511"/>
            <a:ext cx="1088571" cy="108857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g15e10d0eab3_1_0"/>
          <p:cNvSpPr txBox="1">
            <a:spLocks noGrp="1"/>
          </p:cNvSpPr>
          <p:nvPr>
            <p:ph type="title"/>
          </p:nvPr>
        </p:nvSpPr>
        <p:spPr>
          <a:xfrm>
            <a:off x="239888" y="605667"/>
            <a:ext cx="8162700" cy="5814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2400"/>
              <a:buFont typeface="Arial"/>
              <a:buNone/>
            </a:pPr>
            <a:r>
              <a:rPr lang="en-US" sz="2400"/>
              <a:t>Mantenimiento anual y evolución en la internet</a:t>
            </a:r>
            <a:endParaRPr sz="2400"/>
          </a:p>
        </p:txBody>
      </p:sp>
      <p:pic>
        <p:nvPicPr>
          <p:cNvPr id="178" name="Google Shape;178;g15e10d0eab3_1_0"/>
          <p:cNvPicPr preferRelativeResize="0"/>
          <p:nvPr/>
        </p:nvPicPr>
        <p:blipFill rotWithShape="1">
          <a:blip r:embed="rId3">
            <a:alphaModFix/>
          </a:blip>
          <a:srcRect/>
          <a:stretch/>
        </p:blipFill>
        <p:spPr>
          <a:xfrm>
            <a:off x="7820033" y="448986"/>
            <a:ext cx="1088571" cy="1088571"/>
          </a:xfrm>
          <a:prstGeom prst="rect">
            <a:avLst/>
          </a:prstGeom>
          <a:noFill/>
          <a:ln>
            <a:noFill/>
          </a:ln>
        </p:spPr>
      </p:pic>
      <p:sp>
        <p:nvSpPr>
          <p:cNvPr id="179" name="Google Shape;179;g15e10d0eab3_1_0"/>
          <p:cNvSpPr txBox="1"/>
          <p:nvPr/>
        </p:nvSpPr>
        <p:spPr>
          <a:xfrm>
            <a:off x="239900" y="1957652"/>
            <a:ext cx="7916700" cy="2942700"/>
          </a:xfrm>
          <a:prstGeom prst="rect">
            <a:avLst/>
          </a:prstGeom>
          <a:noFill/>
          <a:ln>
            <a:noFill/>
          </a:ln>
        </p:spPr>
        <p:txBody>
          <a:bodyPr spcFirstLastPara="1" wrap="square" lIns="91425" tIns="45700" rIns="91425" bIns="45700" anchor="t" anchorCtr="0">
            <a:noAutofit/>
          </a:bodyPr>
          <a:lstStyle/>
          <a:p>
            <a:pPr marL="466725" marR="0" lvl="0" indent="-285750" algn="just" rtl="0">
              <a:lnSpc>
                <a:spcPct val="150000"/>
              </a:lnSpc>
              <a:spcBef>
                <a:spcPts val="0"/>
              </a:spcBef>
              <a:spcAft>
                <a:spcPts val="0"/>
              </a:spcAft>
              <a:buClr>
                <a:schemeClr val="dk1"/>
              </a:buClr>
              <a:buSzPts val="1400"/>
              <a:buFont typeface="Noto Sans Symbols"/>
              <a:buChar char="●"/>
            </a:pPr>
            <a:r>
              <a:rPr lang="en-US">
                <a:solidFill>
                  <a:schemeClr val="dk1"/>
                </a:solidFill>
              </a:rPr>
              <a:t>Primero se identificará qué es lo que se requiere cambiar o modificar, ya sea preguntando al mismo usuario o si uno de los mismos programadores se percató de algo que pueda ser potencialmente modificado/agregado.</a:t>
            </a:r>
            <a:endParaRPr>
              <a:solidFill>
                <a:schemeClr val="dk1"/>
              </a:solidFill>
            </a:endParaRPr>
          </a:p>
          <a:p>
            <a:pPr marL="466725" marR="0" lvl="0" indent="-285750" algn="just" rtl="0">
              <a:lnSpc>
                <a:spcPct val="150000"/>
              </a:lnSpc>
              <a:spcBef>
                <a:spcPts val="0"/>
              </a:spcBef>
              <a:spcAft>
                <a:spcPts val="0"/>
              </a:spcAft>
              <a:buClr>
                <a:schemeClr val="dk1"/>
              </a:buClr>
              <a:buSzPts val="1400"/>
              <a:buChar char="●"/>
            </a:pPr>
            <a:r>
              <a:rPr lang="en-US">
                <a:solidFill>
                  <a:schemeClr val="dk1"/>
                </a:solidFill>
              </a:rPr>
              <a:t>Se elaborará un análisis de los cambios sugeridos, de esta forma se podrá identificar si dichos cambios valen la pena ser realizados.</a:t>
            </a:r>
            <a:endParaRPr>
              <a:solidFill>
                <a:schemeClr val="dk1"/>
              </a:solidFill>
            </a:endParaRPr>
          </a:p>
          <a:p>
            <a:pPr marL="466725" marR="0" lvl="0" indent="-285750" algn="just" rtl="0">
              <a:lnSpc>
                <a:spcPct val="150000"/>
              </a:lnSpc>
              <a:spcBef>
                <a:spcPts val="0"/>
              </a:spcBef>
              <a:spcAft>
                <a:spcPts val="0"/>
              </a:spcAft>
              <a:buClr>
                <a:schemeClr val="dk1"/>
              </a:buClr>
              <a:buSzPts val="1400"/>
              <a:buChar char="●"/>
            </a:pPr>
            <a:r>
              <a:rPr lang="en-US">
                <a:solidFill>
                  <a:schemeClr val="dk1"/>
                </a:solidFill>
              </a:rPr>
              <a:t>Nuestros programadores comenzarán con la implementación de los nuevos módulos o cambios.</a:t>
            </a:r>
            <a:endParaRPr>
              <a:solidFill>
                <a:schemeClr val="dk1"/>
              </a:solidFill>
            </a:endParaRPr>
          </a:p>
          <a:p>
            <a:pPr marL="466725" marR="0" lvl="0" indent="-285750" algn="just" rtl="0">
              <a:lnSpc>
                <a:spcPct val="150000"/>
              </a:lnSpc>
              <a:spcBef>
                <a:spcPts val="0"/>
              </a:spcBef>
              <a:spcAft>
                <a:spcPts val="0"/>
              </a:spcAft>
              <a:buClr>
                <a:schemeClr val="dk1"/>
              </a:buClr>
              <a:buSzPts val="1400"/>
              <a:buChar char="●"/>
            </a:pPr>
            <a:r>
              <a:rPr lang="en-US">
                <a:solidFill>
                  <a:schemeClr val="dk1"/>
                </a:solidFill>
              </a:rPr>
              <a:t>Se realizarán pruebas de los nuevos módulos para así confirmar que todos los nuevos módulos o cambios estén funcionando perfectamente para su aprobación.</a:t>
            </a:r>
            <a:endParaRPr>
              <a:solidFill>
                <a:schemeClr val="dk1"/>
              </a:solidFill>
            </a:endParaRPr>
          </a:p>
          <a:p>
            <a:pPr marL="466725" marR="0" lvl="0" indent="-196850" algn="just" rtl="0">
              <a:spcBef>
                <a:spcPts val="280"/>
              </a:spcBef>
              <a:spcAft>
                <a:spcPts val="0"/>
              </a:spcAft>
              <a:buClr>
                <a:schemeClr val="dk1"/>
              </a:buClr>
              <a:buSzPts val="1400"/>
              <a:buFont typeface="Noto Sans Symbols"/>
              <a:buNone/>
            </a:pPr>
            <a:endParaRPr sz="1400">
              <a:solidFill>
                <a:schemeClr val="dk1"/>
              </a:solidFill>
              <a:latin typeface="Arial"/>
              <a:ea typeface="Arial"/>
              <a:cs typeface="Arial"/>
              <a:sym typeface="Arial"/>
            </a:endParaRPr>
          </a:p>
          <a:p>
            <a:pPr marL="342900" marR="0" lvl="0" indent="-254000" algn="just" rtl="0">
              <a:spcBef>
                <a:spcPts val="280"/>
              </a:spcBef>
              <a:spcAft>
                <a:spcPts val="0"/>
              </a:spcAft>
              <a:buClr>
                <a:schemeClr val="dk1"/>
              </a:buClr>
              <a:buSzPts val="1400"/>
              <a:buFont typeface="Noto Sans Symbols"/>
              <a:buNone/>
            </a:pPr>
            <a:endParaRPr sz="1400">
              <a:solidFill>
                <a:schemeClr val="dk1"/>
              </a:solidFill>
              <a:latin typeface="Arial"/>
              <a:ea typeface="Arial"/>
              <a:cs typeface="Arial"/>
              <a:sym typeface="Arial"/>
            </a:endParaRPr>
          </a:p>
        </p:txBody>
      </p:sp>
      <p:sp>
        <p:nvSpPr>
          <p:cNvPr id="180" name="Google Shape;180;g15e10d0eab3_1_0"/>
          <p:cNvSpPr txBox="1"/>
          <p:nvPr/>
        </p:nvSpPr>
        <p:spPr>
          <a:xfrm>
            <a:off x="699775" y="1300675"/>
            <a:ext cx="6556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b="1"/>
              <a:t>El mantenimiento se llevará a cabo de la siguiente forma:</a:t>
            </a:r>
            <a:endParaRPr b="1"/>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2"/>
          <p:cNvSpPr txBox="1">
            <a:spLocks noGrp="1"/>
          </p:cNvSpPr>
          <p:nvPr>
            <p:ph type="title"/>
          </p:nvPr>
        </p:nvSpPr>
        <p:spPr>
          <a:xfrm>
            <a:off x="2858465" y="757595"/>
            <a:ext cx="3747912" cy="581436"/>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2"/>
              </a:buClr>
              <a:buSzPts val="2400"/>
              <a:buFont typeface="Arial"/>
              <a:buNone/>
            </a:pPr>
            <a:r>
              <a:rPr lang="en-US" sz="2400"/>
              <a:t>Forma de pago</a:t>
            </a:r>
            <a:endParaRPr sz="2400"/>
          </a:p>
        </p:txBody>
      </p:sp>
      <p:graphicFrame>
        <p:nvGraphicFramePr>
          <p:cNvPr id="186" name="Google Shape;186;p12"/>
          <p:cNvGraphicFramePr/>
          <p:nvPr>
            <p:extLst>
              <p:ext uri="{D42A27DB-BD31-4B8C-83A1-F6EECF244321}">
                <p14:modId xmlns:p14="http://schemas.microsoft.com/office/powerpoint/2010/main" val="746362348"/>
              </p:ext>
            </p:extLst>
          </p:nvPr>
        </p:nvGraphicFramePr>
        <p:xfrm>
          <a:off x="545430" y="1798052"/>
          <a:ext cx="8120900" cy="3734250"/>
        </p:xfrm>
        <a:graphic>
          <a:graphicData uri="http://schemas.openxmlformats.org/drawingml/2006/table">
            <a:tbl>
              <a:tblPr firstRow="1" bandRow="1">
                <a:noFill/>
                <a:tableStyleId>{1F3416BF-806A-49DA-A7FC-69464315B34A}</a:tableStyleId>
              </a:tblPr>
              <a:tblGrid>
                <a:gridCol w="2030225">
                  <a:extLst>
                    <a:ext uri="{9D8B030D-6E8A-4147-A177-3AD203B41FA5}">
                      <a16:colId xmlns:a16="http://schemas.microsoft.com/office/drawing/2014/main" val="20000"/>
                    </a:ext>
                  </a:extLst>
                </a:gridCol>
                <a:gridCol w="2030225">
                  <a:extLst>
                    <a:ext uri="{9D8B030D-6E8A-4147-A177-3AD203B41FA5}">
                      <a16:colId xmlns:a16="http://schemas.microsoft.com/office/drawing/2014/main" val="20001"/>
                    </a:ext>
                  </a:extLst>
                </a:gridCol>
                <a:gridCol w="2030225">
                  <a:extLst>
                    <a:ext uri="{9D8B030D-6E8A-4147-A177-3AD203B41FA5}">
                      <a16:colId xmlns:a16="http://schemas.microsoft.com/office/drawing/2014/main" val="20002"/>
                    </a:ext>
                  </a:extLst>
                </a:gridCol>
                <a:gridCol w="2030225">
                  <a:extLst>
                    <a:ext uri="{9D8B030D-6E8A-4147-A177-3AD203B41FA5}">
                      <a16:colId xmlns:a16="http://schemas.microsoft.com/office/drawing/2014/main" val="20003"/>
                    </a:ext>
                  </a:extLst>
                </a:gridCol>
              </a:tblGrid>
              <a:tr h="1602875">
                <a:tc>
                  <a:txBody>
                    <a:bodyPr/>
                    <a:lstStyle/>
                    <a:p>
                      <a:pPr marL="0" marR="0" lvl="0" indent="0" algn="ctr" rtl="0">
                        <a:spcBef>
                          <a:spcPts val="0"/>
                        </a:spcBef>
                        <a:spcAft>
                          <a:spcPts val="0"/>
                        </a:spcAft>
                        <a:buNone/>
                      </a:pPr>
                      <a:r>
                        <a:rPr lang="en-US" sz="2000"/>
                        <a:t>1er pago</a:t>
                      </a:r>
                      <a:endParaRPr/>
                    </a:p>
                    <a:p>
                      <a:pPr marL="0" marR="0" lvl="0" indent="0" algn="ctr" rtl="0">
                        <a:spcBef>
                          <a:spcPts val="0"/>
                        </a:spcBef>
                        <a:spcAft>
                          <a:spcPts val="0"/>
                        </a:spcAft>
                        <a:buNone/>
                      </a:pPr>
                      <a:r>
                        <a:rPr lang="en-US" sz="1200"/>
                        <a:t>Se facturará con el concepto de desarrollo de sitio web mueblesexpress.com 1ra etapa</a:t>
                      </a:r>
                      <a:endParaRPr sz="1200"/>
                    </a:p>
                  </a:txBody>
                  <a:tcPr marL="91450" marR="91450" marT="45725" marB="45725"/>
                </a:tc>
                <a:tc>
                  <a:txBody>
                    <a:bodyPr/>
                    <a:lstStyle/>
                    <a:p>
                      <a:pPr marL="0" marR="0" lvl="0" indent="0" algn="ctr" rtl="0">
                        <a:spcBef>
                          <a:spcPts val="0"/>
                        </a:spcBef>
                        <a:spcAft>
                          <a:spcPts val="0"/>
                        </a:spcAft>
                        <a:buNone/>
                      </a:pPr>
                      <a:r>
                        <a:rPr lang="en-US" sz="2000" dirty="0"/>
                        <a:t>2do </a:t>
                      </a:r>
                      <a:r>
                        <a:rPr lang="en-US" sz="2000" dirty="0" err="1"/>
                        <a:t>pago</a:t>
                      </a:r>
                      <a:endParaRPr dirty="0"/>
                    </a:p>
                    <a:p>
                      <a:pPr marL="0" marR="0" lvl="0" indent="0" algn="ctr" rtl="0">
                        <a:spcBef>
                          <a:spcPts val="0"/>
                        </a:spcBef>
                        <a:spcAft>
                          <a:spcPts val="0"/>
                        </a:spcAft>
                        <a:buNone/>
                      </a:pPr>
                      <a:r>
                        <a:rPr lang="en-US" sz="1200" dirty="0"/>
                        <a:t>Se </a:t>
                      </a:r>
                      <a:r>
                        <a:rPr lang="en-US" sz="1200" dirty="0" err="1"/>
                        <a:t>facturará</a:t>
                      </a:r>
                      <a:r>
                        <a:rPr lang="en-US" sz="1200" dirty="0"/>
                        <a:t> con el </a:t>
                      </a:r>
                      <a:r>
                        <a:rPr lang="en-US" sz="1200" dirty="0" err="1"/>
                        <a:t>concepto</a:t>
                      </a:r>
                      <a:r>
                        <a:rPr lang="en-US" sz="1200" dirty="0"/>
                        <a:t> de </a:t>
                      </a:r>
                      <a:r>
                        <a:rPr lang="en-US" sz="1200" dirty="0" err="1"/>
                        <a:t>desarrollo</a:t>
                      </a:r>
                      <a:r>
                        <a:rPr lang="en-US" sz="1200" dirty="0"/>
                        <a:t> de </a:t>
                      </a:r>
                      <a:r>
                        <a:rPr lang="en-US" sz="1200" dirty="0" err="1"/>
                        <a:t>sitio</a:t>
                      </a:r>
                      <a:r>
                        <a:rPr lang="en-US" sz="1200" dirty="0"/>
                        <a:t> web mueblesexpress.com 2da </a:t>
                      </a:r>
                      <a:r>
                        <a:rPr lang="en-US" sz="1200" dirty="0" err="1"/>
                        <a:t>etapa</a:t>
                      </a:r>
                      <a:endParaRPr sz="1200" dirty="0"/>
                    </a:p>
                  </a:txBody>
                  <a:tcPr marL="91450" marR="91450" marT="45725" marB="45725"/>
                </a:tc>
                <a:tc>
                  <a:txBody>
                    <a:bodyPr/>
                    <a:lstStyle/>
                    <a:p>
                      <a:pPr marL="0" marR="0" lvl="0" indent="0" algn="ctr" rtl="0">
                        <a:spcBef>
                          <a:spcPts val="0"/>
                        </a:spcBef>
                        <a:spcAft>
                          <a:spcPts val="0"/>
                        </a:spcAft>
                        <a:buNone/>
                      </a:pPr>
                      <a:r>
                        <a:rPr lang="en-US" sz="2000"/>
                        <a:t>3er pago</a:t>
                      </a:r>
                      <a:endParaRPr/>
                    </a:p>
                    <a:p>
                      <a:pPr marL="0" marR="0" lvl="0" indent="0" algn="ctr" rtl="0">
                        <a:spcBef>
                          <a:spcPts val="0"/>
                        </a:spcBef>
                        <a:spcAft>
                          <a:spcPts val="0"/>
                        </a:spcAft>
                        <a:buNone/>
                      </a:pPr>
                      <a:r>
                        <a:rPr lang="en-US" sz="1200"/>
                        <a:t>Se facturará con el concepto de desarrollo de sitio web mueblesexpress.com 3ra etapa</a:t>
                      </a:r>
                      <a:endParaRPr sz="1200"/>
                    </a:p>
                    <a:p>
                      <a:pPr marL="0" marR="0" lvl="0" indent="0" algn="l" rtl="0">
                        <a:spcBef>
                          <a:spcPts val="0"/>
                        </a:spcBef>
                        <a:spcAft>
                          <a:spcPts val="0"/>
                        </a:spcAft>
                        <a:buNone/>
                      </a:pPr>
                      <a:endParaRPr sz="1800"/>
                    </a:p>
                  </a:txBody>
                  <a:tcPr marL="91450" marR="91450" marT="45725" marB="45725"/>
                </a:tc>
                <a:tc>
                  <a:txBody>
                    <a:bodyPr/>
                    <a:lstStyle/>
                    <a:p>
                      <a:pPr marL="0" marR="0" lvl="0" indent="0" algn="ctr" rtl="0">
                        <a:spcBef>
                          <a:spcPts val="0"/>
                        </a:spcBef>
                        <a:spcAft>
                          <a:spcPts val="0"/>
                        </a:spcAft>
                        <a:buNone/>
                      </a:pPr>
                      <a:r>
                        <a:rPr lang="en-US" sz="2000"/>
                        <a:t>Último pago</a:t>
                      </a:r>
                      <a:endParaRPr/>
                    </a:p>
                    <a:p>
                      <a:pPr marL="0" marR="0" lvl="0" indent="0" algn="ctr" rtl="0">
                        <a:spcBef>
                          <a:spcPts val="0"/>
                        </a:spcBef>
                        <a:spcAft>
                          <a:spcPts val="0"/>
                        </a:spcAft>
                        <a:buNone/>
                      </a:pPr>
                      <a:r>
                        <a:rPr lang="en-US" sz="1200"/>
                        <a:t>Se facturará con el concepto de desarrollo de sitio web mueblesexpress.com 4ta etapa</a:t>
                      </a:r>
                      <a:endParaRPr sz="1200"/>
                    </a:p>
                    <a:p>
                      <a:pPr marL="0" marR="0" lvl="0" indent="0" algn="l" rtl="0">
                        <a:spcBef>
                          <a:spcPts val="0"/>
                        </a:spcBef>
                        <a:spcAft>
                          <a:spcPts val="0"/>
                        </a:spcAft>
                        <a:buNone/>
                      </a:pPr>
                      <a:endParaRPr sz="1800"/>
                    </a:p>
                  </a:txBody>
                  <a:tcPr marL="91450" marR="91450" marT="45725" marB="45725"/>
                </a:tc>
                <a:extLst>
                  <a:ext uri="{0D108BD9-81ED-4DB2-BD59-A6C34878D82A}">
                    <a16:rowId xmlns:a16="http://schemas.microsoft.com/office/drawing/2014/main" val="10000"/>
                  </a:ext>
                </a:extLst>
              </a:tr>
              <a:tr h="1272150">
                <a:tc>
                  <a:txBody>
                    <a:bodyPr/>
                    <a:lstStyle/>
                    <a:p>
                      <a:pPr marL="0" marR="0" lvl="0" indent="0" algn="ctr" rtl="0">
                        <a:spcBef>
                          <a:spcPts val="0"/>
                        </a:spcBef>
                        <a:spcAft>
                          <a:spcPts val="0"/>
                        </a:spcAft>
                        <a:buNone/>
                      </a:pPr>
                      <a:r>
                        <a:rPr lang="en-US" sz="1800" dirty="0" err="1"/>
                        <a:t>Inicio</a:t>
                      </a:r>
                      <a:r>
                        <a:rPr lang="en-US" sz="1800" dirty="0"/>
                        <a:t> del </a:t>
                      </a:r>
                      <a:r>
                        <a:rPr lang="en-US" sz="1800" dirty="0" err="1"/>
                        <a:t>proyecto</a:t>
                      </a:r>
                      <a:endParaRPr dirty="0"/>
                    </a:p>
                    <a:p>
                      <a:pPr marL="0" marR="0" lvl="0" indent="0" algn="ctr" rtl="0">
                        <a:spcBef>
                          <a:spcPts val="0"/>
                        </a:spcBef>
                        <a:spcAft>
                          <a:spcPts val="0"/>
                        </a:spcAft>
                        <a:buNone/>
                      </a:pPr>
                      <a:endParaRPr sz="1800" dirty="0"/>
                    </a:p>
                    <a:p>
                      <a:pPr marL="0" marR="0" lvl="0" indent="0" algn="ctr" rtl="0">
                        <a:spcBef>
                          <a:spcPts val="0"/>
                        </a:spcBef>
                        <a:spcAft>
                          <a:spcPts val="0"/>
                        </a:spcAft>
                        <a:buNone/>
                      </a:pPr>
                      <a:r>
                        <a:rPr lang="en-US" sz="1400" dirty="0"/>
                        <a:t>(</a:t>
                      </a:r>
                      <a:r>
                        <a:rPr lang="en-US" sz="1400" dirty="0" err="1"/>
                        <a:t>Planeación</a:t>
                      </a:r>
                      <a:r>
                        <a:rPr lang="en-US" sz="1400" dirty="0"/>
                        <a:t>, </a:t>
                      </a:r>
                      <a:r>
                        <a:rPr lang="en-US" sz="1400" dirty="0" err="1"/>
                        <a:t>adquisición</a:t>
                      </a:r>
                      <a:r>
                        <a:rPr lang="en-US" sz="1400" dirty="0"/>
                        <a:t> de </a:t>
                      </a:r>
                      <a:r>
                        <a:rPr lang="en-US" sz="1400" dirty="0" err="1"/>
                        <a:t>tecnología</a:t>
                      </a:r>
                      <a:r>
                        <a:rPr lang="en-US" sz="1400" dirty="0"/>
                        <a:t>, </a:t>
                      </a:r>
                      <a:r>
                        <a:rPr lang="en-US" sz="1400" dirty="0" err="1"/>
                        <a:t>análisis</a:t>
                      </a:r>
                      <a:r>
                        <a:rPr lang="en-US" sz="1400" dirty="0"/>
                        <a:t>, </a:t>
                      </a:r>
                      <a:r>
                        <a:rPr lang="en-US" sz="1400" dirty="0" err="1"/>
                        <a:t>diseño</a:t>
                      </a:r>
                      <a:r>
                        <a:rPr lang="en-US" sz="1400" dirty="0"/>
                        <a:t> y </a:t>
                      </a:r>
                      <a:r>
                        <a:rPr lang="en-US" sz="1400" dirty="0" err="1"/>
                        <a:t>codificación</a:t>
                      </a:r>
                      <a:r>
                        <a:rPr lang="en-US" sz="1400" dirty="0"/>
                        <a:t>)</a:t>
                      </a:r>
                      <a:endParaRPr sz="1400" dirty="0"/>
                    </a:p>
                  </a:txBody>
                  <a:tcPr marL="91450" marR="91450" marT="45725" marB="45725"/>
                </a:tc>
                <a:tc>
                  <a:txBody>
                    <a:bodyPr/>
                    <a:lstStyle/>
                    <a:p>
                      <a:pPr marL="0" marR="0" lvl="0" indent="0" algn="ctr" rtl="0">
                        <a:spcBef>
                          <a:spcPts val="0"/>
                        </a:spcBef>
                        <a:spcAft>
                          <a:spcPts val="0"/>
                        </a:spcAft>
                        <a:buNone/>
                      </a:pPr>
                      <a:r>
                        <a:rPr lang="en-US" sz="1800" dirty="0"/>
                        <a:t>30 </a:t>
                      </a:r>
                      <a:r>
                        <a:rPr lang="en-US" sz="1800" dirty="0" err="1"/>
                        <a:t>días</a:t>
                      </a:r>
                      <a:r>
                        <a:rPr lang="en-US" sz="1800" dirty="0"/>
                        <a:t> </a:t>
                      </a:r>
                      <a:r>
                        <a:rPr lang="en-US" sz="1800" dirty="0" err="1"/>
                        <a:t>naturales</a:t>
                      </a:r>
                      <a:r>
                        <a:rPr lang="en-US" sz="1800" dirty="0"/>
                        <a:t> </a:t>
                      </a:r>
                      <a:r>
                        <a:rPr lang="en-US" sz="1800" dirty="0" err="1"/>
                        <a:t>después</a:t>
                      </a:r>
                      <a:r>
                        <a:rPr lang="en-US" sz="1800" dirty="0"/>
                        <a:t> del primer </a:t>
                      </a:r>
                      <a:r>
                        <a:rPr lang="en-US" sz="1800" dirty="0" err="1"/>
                        <a:t>pago</a:t>
                      </a:r>
                      <a:endParaRPr dirty="0"/>
                    </a:p>
                    <a:p>
                      <a:pPr marL="0" marR="0" lvl="0" indent="0" algn="ctr" rtl="0">
                        <a:spcBef>
                          <a:spcPts val="0"/>
                        </a:spcBef>
                        <a:spcAft>
                          <a:spcPts val="0"/>
                        </a:spcAft>
                        <a:buNone/>
                      </a:pPr>
                      <a:endParaRPr sz="1800" dirty="0"/>
                    </a:p>
                    <a:p>
                      <a:pPr marL="0" marR="0" lvl="0" indent="0" algn="ctr" rtl="0">
                        <a:spcBef>
                          <a:spcPts val="0"/>
                        </a:spcBef>
                        <a:spcAft>
                          <a:spcPts val="0"/>
                        </a:spcAft>
                        <a:buNone/>
                      </a:pPr>
                      <a:r>
                        <a:rPr lang="en-US" sz="1400" dirty="0"/>
                        <a:t>(</a:t>
                      </a:r>
                      <a:r>
                        <a:rPr lang="en-US" sz="1400" dirty="0" err="1"/>
                        <a:t>desarrollo</a:t>
                      </a:r>
                      <a:r>
                        <a:rPr lang="en-US" sz="1400" dirty="0"/>
                        <a:t> del software)</a:t>
                      </a:r>
                      <a:endParaRPr sz="1400" dirty="0"/>
                    </a:p>
                  </a:txBody>
                  <a:tcPr marL="91450" marR="91450" marT="45725" marB="45725"/>
                </a:tc>
                <a:tc>
                  <a:txBody>
                    <a:bodyPr/>
                    <a:lstStyle/>
                    <a:p>
                      <a:pPr marL="0" marR="0" lvl="0" indent="0" algn="ctr" rtl="0">
                        <a:spcBef>
                          <a:spcPts val="0"/>
                        </a:spcBef>
                        <a:spcAft>
                          <a:spcPts val="0"/>
                        </a:spcAft>
                        <a:buNone/>
                      </a:pPr>
                      <a:r>
                        <a:rPr lang="en-US" sz="1800"/>
                        <a:t>30 días naturales después del segundo pago</a:t>
                      </a:r>
                      <a:endParaRPr/>
                    </a:p>
                    <a:p>
                      <a:pPr marL="0" marR="0" lvl="0" indent="0" algn="ctr" rtl="0">
                        <a:spcBef>
                          <a:spcPts val="0"/>
                        </a:spcBef>
                        <a:spcAft>
                          <a:spcPts val="0"/>
                        </a:spcAft>
                        <a:buNone/>
                      </a:pPr>
                      <a:endParaRPr sz="1800"/>
                    </a:p>
                    <a:p>
                      <a:pPr marL="0" marR="0" lvl="0" indent="0" algn="ctr" rtl="0">
                        <a:lnSpc>
                          <a:spcPct val="100000"/>
                        </a:lnSpc>
                        <a:spcBef>
                          <a:spcPts val="0"/>
                        </a:spcBef>
                        <a:spcAft>
                          <a:spcPts val="0"/>
                        </a:spcAft>
                        <a:buClr>
                          <a:schemeClr val="dk1"/>
                        </a:buClr>
                        <a:buSzPts val="1400"/>
                        <a:buFont typeface="Arial"/>
                        <a:buNone/>
                      </a:pPr>
                      <a:r>
                        <a:rPr lang="en-US" sz="1400"/>
                        <a:t>(desarrollo del software)</a:t>
                      </a:r>
                      <a:endParaRPr sz="1800"/>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Arial"/>
                        <a:buNone/>
                      </a:pPr>
                      <a:r>
                        <a:rPr lang="en-US" sz="1800" dirty="0"/>
                        <a:t>Al </a:t>
                      </a:r>
                      <a:r>
                        <a:rPr lang="en-US" sz="1800" dirty="0" err="1"/>
                        <a:t>Finalizar</a:t>
                      </a:r>
                      <a:r>
                        <a:rPr lang="en-US" sz="1800" dirty="0"/>
                        <a:t> el </a:t>
                      </a:r>
                      <a:r>
                        <a:rPr lang="en-US" sz="1800" dirty="0" err="1"/>
                        <a:t>proyecto</a:t>
                      </a:r>
                      <a:endParaRPr dirty="0"/>
                    </a:p>
                    <a:p>
                      <a:pPr marL="0" marR="0" lvl="0" indent="0" algn="ctr" rtl="0">
                        <a:lnSpc>
                          <a:spcPct val="100000"/>
                        </a:lnSpc>
                        <a:spcBef>
                          <a:spcPts val="0"/>
                        </a:spcBef>
                        <a:spcAft>
                          <a:spcPts val="0"/>
                        </a:spcAft>
                        <a:buClr>
                          <a:schemeClr val="dk1"/>
                        </a:buClr>
                        <a:buSzPts val="1800"/>
                        <a:buFont typeface="Arial"/>
                        <a:buNone/>
                      </a:pPr>
                      <a:endParaRPr sz="1800" dirty="0"/>
                    </a:p>
                    <a:p>
                      <a:pPr marL="0" marR="0" lvl="0" indent="0" algn="ctr" rtl="0">
                        <a:spcBef>
                          <a:spcPts val="0"/>
                        </a:spcBef>
                        <a:spcAft>
                          <a:spcPts val="0"/>
                        </a:spcAft>
                        <a:buNone/>
                      </a:pPr>
                      <a:r>
                        <a:rPr lang="en-US" sz="1400" dirty="0"/>
                        <a:t>(</a:t>
                      </a:r>
                      <a:r>
                        <a:rPr lang="en-US" sz="1400" dirty="0" err="1"/>
                        <a:t>implementación</a:t>
                      </a:r>
                      <a:r>
                        <a:rPr lang="en-US" sz="1400" dirty="0"/>
                        <a:t>)</a:t>
                      </a:r>
                      <a:endParaRPr sz="1400" dirty="0"/>
                    </a:p>
                  </a:txBody>
                  <a:tcPr marL="91450" marR="91450" marT="45725" marB="45725"/>
                </a:tc>
                <a:extLst>
                  <a:ext uri="{0D108BD9-81ED-4DB2-BD59-A6C34878D82A}">
                    <a16:rowId xmlns:a16="http://schemas.microsoft.com/office/drawing/2014/main" val="10001"/>
                  </a:ext>
                </a:extLst>
              </a:tr>
              <a:tr h="515925">
                <a:tc>
                  <a:txBody>
                    <a:bodyPr/>
                    <a:lstStyle/>
                    <a:p>
                      <a:pPr marL="0" marR="0" lvl="0" indent="0" algn="ctr" rtl="0">
                        <a:spcBef>
                          <a:spcPts val="0"/>
                        </a:spcBef>
                        <a:spcAft>
                          <a:spcPts val="0"/>
                        </a:spcAft>
                        <a:buNone/>
                      </a:pPr>
                      <a:r>
                        <a:rPr lang="en-US" sz="1800" dirty="0" smtClean="0">
                          <a:solidFill>
                            <a:srgbClr val="7030A0"/>
                          </a:solidFill>
                        </a:rPr>
                        <a:t>$400,000.00</a:t>
                      </a:r>
                      <a:endParaRPr sz="1800" dirty="0">
                        <a:solidFill>
                          <a:srgbClr val="7030A0"/>
                        </a:solidFill>
                      </a:endParaRPr>
                    </a:p>
                  </a:txBody>
                  <a:tcPr marL="91450" marR="91450" marT="45725" marB="45725"/>
                </a:tc>
                <a:tc>
                  <a:txBody>
                    <a:bodyPr/>
                    <a:lstStyle/>
                    <a:p>
                      <a:pPr marL="0" marR="0" lvl="0" indent="0" algn="ctr" rtl="0">
                        <a:spcBef>
                          <a:spcPts val="0"/>
                        </a:spcBef>
                        <a:spcAft>
                          <a:spcPts val="0"/>
                        </a:spcAft>
                        <a:buNone/>
                      </a:pPr>
                      <a:r>
                        <a:rPr lang="en-US" sz="1800" dirty="0" smtClean="0">
                          <a:solidFill>
                            <a:srgbClr val="7030A0"/>
                          </a:solidFill>
                        </a:rPr>
                        <a:t>$200,000.00</a:t>
                      </a:r>
                      <a:endParaRPr sz="1800" dirty="0">
                        <a:solidFill>
                          <a:srgbClr val="7030A0"/>
                        </a:solidFill>
                      </a:endParaRPr>
                    </a:p>
                  </a:txBody>
                  <a:tcPr marL="91450" marR="91450" marT="45725" marB="45725"/>
                </a:tc>
                <a:tc>
                  <a:txBody>
                    <a:bodyPr/>
                    <a:lstStyle/>
                    <a:p>
                      <a:pPr marL="0" marR="0" lvl="0" indent="0" algn="ctr" rtl="0">
                        <a:lnSpc>
                          <a:spcPct val="100000"/>
                        </a:lnSpc>
                        <a:spcBef>
                          <a:spcPts val="0"/>
                        </a:spcBef>
                        <a:spcAft>
                          <a:spcPts val="0"/>
                        </a:spcAft>
                        <a:buClr>
                          <a:srgbClr val="7030A0"/>
                        </a:buClr>
                        <a:buSzPts val="1800"/>
                        <a:buFont typeface="Arial"/>
                        <a:buNone/>
                      </a:pPr>
                      <a:r>
                        <a:rPr lang="en-US" sz="1800" dirty="0" smtClean="0">
                          <a:solidFill>
                            <a:srgbClr val="7030A0"/>
                          </a:solidFill>
                        </a:rPr>
                        <a:t>$200,000.00</a:t>
                      </a:r>
                      <a:endParaRPr sz="1800" dirty="0">
                        <a:solidFill>
                          <a:srgbClr val="7030A0"/>
                        </a:solidFill>
                      </a:endParaRPr>
                    </a:p>
                  </a:txBody>
                  <a:tcPr marL="91450" marR="91450" marT="45725" marB="45725"/>
                </a:tc>
                <a:tc>
                  <a:txBody>
                    <a:bodyPr/>
                    <a:lstStyle/>
                    <a:p>
                      <a:pPr marL="0" marR="0" lvl="0" indent="0" algn="ctr" rtl="0">
                        <a:spcBef>
                          <a:spcPts val="0"/>
                        </a:spcBef>
                        <a:spcAft>
                          <a:spcPts val="0"/>
                        </a:spcAft>
                        <a:buNone/>
                      </a:pPr>
                      <a:r>
                        <a:rPr lang="en-US" sz="1800" dirty="0" smtClean="0">
                          <a:solidFill>
                            <a:srgbClr val="7030A0"/>
                          </a:solidFill>
                        </a:rPr>
                        <a:t>$217,000.00</a:t>
                      </a:r>
                      <a:endParaRPr sz="1800" dirty="0">
                        <a:solidFill>
                          <a:srgbClr val="7030A0"/>
                        </a:solidFill>
                      </a:endParaRPr>
                    </a:p>
                  </a:txBody>
                  <a:tcPr marL="91450" marR="91450" marT="45725" marB="45725"/>
                </a:tc>
                <a:extLst>
                  <a:ext uri="{0D108BD9-81ED-4DB2-BD59-A6C34878D82A}">
                    <a16:rowId xmlns:a16="http://schemas.microsoft.com/office/drawing/2014/main" val="10002"/>
                  </a:ext>
                </a:extLst>
              </a:tr>
            </a:tbl>
          </a:graphicData>
        </a:graphic>
      </p:graphicFrame>
      <p:pic>
        <p:nvPicPr>
          <p:cNvPr id="188" name="Google Shape;188;p12"/>
          <p:cNvPicPr preferRelativeResize="0"/>
          <p:nvPr/>
        </p:nvPicPr>
        <p:blipFill rotWithShape="1">
          <a:blip r:embed="rId3">
            <a:alphaModFix/>
          </a:blip>
          <a:srcRect/>
          <a:stretch/>
        </p:blipFill>
        <p:spPr>
          <a:xfrm>
            <a:off x="195029" y="479970"/>
            <a:ext cx="1088571" cy="108857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13"/>
          <p:cNvSpPr txBox="1"/>
          <p:nvPr/>
        </p:nvSpPr>
        <p:spPr>
          <a:xfrm>
            <a:off x="1023581" y="1042473"/>
            <a:ext cx="7642746" cy="1259022"/>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chemeClr val="dk1"/>
              </a:buClr>
              <a:buSzPts val="1100"/>
              <a:buFont typeface="Arial"/>
              <a:buNone/>
            </a:pPr>
            <a:endParaRPr sz="1100">
              <a:solidFill>
                <a:schemeClr val="dk1"/>
              </a:solidFill>
              <a:latin typeface="Arial"/>
              <a:ea typeface="Arial"/>
              <a:cs typeface="Arial"/>
              <a:sym typeface="Arial"/>
            </a:endParaRPr>
          </a:p>
          <a:p>
            <a:pPr marL="0" marR="0" lvl="0" indent="0" algn="ctr" rtl="0">
              <a:spcBef>
                <a:spcPts val="220"/>
              </a:spcBef>
              <a:spcAft>
                <a:spcPts val="0"/>
              </a:spcAft>
              <a:buClr>
                <a:schemeClr val="dk1"/>
              </a:buClr>
              <a:buSzPts val="1100"/>
              <a:buFont typeface="Arial"/>
              <a:buNone/>
            </a:pPr>
            <a:endParaRPr sz="1100">
              <a:solidFill>
                <a:schemeClr val="dk1"/>
              </a:solidFill>
              <a:latin typeface="Arial"/>
              <a:ea typeface="Arial"/>
              <a:cs typeface="Arial"/>
              <a:sym typeface="Arial"/>
            </a:endParaRPr>
          </a:p>
          <a:p>
            <a:pPr marL="0" marR="0" lvl="0" indent="0" algn="ctr" rtl="0">
              <a:spcBef>
                <a:spcPts val="220"/>
              </a:spcBef>
              <a:spcAft>
                <a:spcPts val="0"/>
              </a:spcAft>
              <a:buClr>
                <a:schemeClr val="dk1"/>
              </a:buClr>
              <a:buSzPts val="1100"/>
              <a:buFont typeface="Arial"/>
              <a:buNone/>
            </a:pPr>
            <a:endParaRPr sz="1100">
              <a:solidFill>
                <a:schemeClr val="dk1"/>
              </a:solidFill>
              <a:latin typeface="Arial"/>
              <a:ea typeface="Arial"/>
              <a:cs typeface="Arial"/>
              <a:sym typeface="Arial"/>
            </a:endParaRPr>
          </a:p>
          <a:p>
            <a:pPr marL="0" marR="0" lvl="0" indent="0" algn="ctr" rtl="0">
              <a:spcBef>
                <a:spcPts val="220"/>
              </a:spcBef>
              <a:spcAft>
                <a:spcPts val="0"/>
              </a:spcAft>
              <a:buClr>
                <a:schemeClr val="dk1"/>
              </a:buClr>
              <a:buSzPts val="1100"/>
              <a:buFont typeface="Arial"/>
              <a:buNone/>
            </a:pPr>
            <a:endParaRPr sz="1100">
              <a:solidFill>
                <a:schemeClr val="dk1"/>
              </a:solidFill>
              <a:latin typeface="Arial"/>
              <a:ea typeface="Arial"/>
              <a:cs typeface="Arial"/>
              <a:sym typeface="Arial"/>
            </a:endParaRPr>
          </a:p>
          <a:p>
            <a:pPr marL="0" marR="0" lvl="0" indent="0" algn="ctr" rtl="0">
              <a:spcBef>
                <a:spcPts val="220"/>
              </a:spcBef>
              <a:spcAft>
                <a:spcPts val="0"/>
              </a:spcAft>
              <a:buClr>
                <a:schemeClr val="dk1"/>
              </a:buClr>
              <a:buSzPts val="1100"/>
              <a:buFont typeface="Arial"/>
              <a:buNone/>
            </a:pPr>
            <a:endParaRPr sz="1100">
              <a:solidFill>
                <a:schemeClr val="dk1"/>
              </a:solidFill>
              <a:latin typeface="Arial"/>
              <a:ea typeface="Arial"/>
              <a:cs typeface="Arial"/>
              <a:sym typeface="Arial"/>
            </a:endParaRPr>
          </a:p>
          <a:p>
            <a:pPr marL="0" marR="0" lvl="0" indent="0" algn="ctr" rtl="0">
              <a:spcBef>
                <a:spcPts val="220"/>
              </a:spcBef>
              <a:spcAft>
                <a:spcPts val="0"/>
              </a:spcAft>
              <a:buClr>
                <a:schemeClr val="dk1"/>
              </a:buClr>
              <a:buSzPts val="1100"/>
              <a:buFont typeface="Arial"/>
              <a:buNone/>
            </a:pPr>
            <a:endParaRPr sz="1100">
              <a:solidFill>
                <a:schemeClr val="dk1"/>
              </a:solidFill>
              <a:latin typeface="Arial"/>
              <a:ea typeface="Arial"/>
              <a:cs typeface="Arial"/>
              <a:sym typeface="Arial"/>
            </a:endParaRPr>
          </a:p>
          <a:p>
            <a:pPr marL="0" marR="0" lvl="0" indent="0" algn="ctr" rtl="0">
              <a:spcBef>
                <a:spcPts val="220"/>
              </a:spcBef>
              <a:spcAft>
                <a:spcPts val="0"/>
              </a:spcAft>
              <a:buClr>
                <a:schemeClr val="dk1"/>
              </a:buClr>
              <a:buSzPts val="1100"/>
              <a:buFont typeface="Arial"/>
              <a:buNone/>
            </a:pPr>
            <a:r>
              <a:rPr lang="en-US" sz="1100">
                <a:solidFill>
                  <a:schemeClr val="dk1"/>
                </a:solidFill>
                <a:latin typeface="Arial"/>
                <a:ea typeface="Arial"/>
                <a:cs typeface="Arial"/>
                <a:sym typeface="Arial"/>
              </a:rPr>
              <a:t>  </a:t>
            </a:r>
            <a:endParaRPr sz="1100">
              <a:solidFill>
                <a:schemeClr val="dk1"/>
              </a:solidFill>
              <a:latin typeface="Arial"/>
              <a:ea typeface="Arial"/>
              <a:cs typeface="Arial"/>
              <a:sym typeface="Arial"/>
            </a:endParaRPr>
          </a:p>
          <a:p>
            <a:pPr marL="0" marR="0" lvl="0" indent="0" algn="ctr" rtl="0">
              <a:spcBef>
                <a:spcPts val="220"/>
              </a:spcBef>
              <a:spcAft>
                <a:spcPts val="0"/>
              </a:spcAft>
              <a:buClr>
                <a:schemeClr val="dk1"/>
              </a:buClr>
              <a:buSzPts val="1100"/>
              <a:buFont typeface="Arial"/>
              <a:buNone/>
            </a:pPr>
            <a:endParaRPr sz="1100">
              <a:solidFill>
                <a:schemeClr val="dk1"/>
              </a:solidFill>
              <a:latin typeface="Arial"/>
              <a:ea typeface="Arial"/>
              <a:cs typeface="Arial"/>
              <a:sym typeface="Arial"/>
            </a:endParaRPr>
          </a:p>
          <a:p>
            <a:pPr marL="0" marR="0" lvl="0" indent="0" algn="ctr" rtl="0">
              <a:spcBef>
                <a:spcPts val="220"/>
              </a:spcBef>
              <a:spcAft>
                <a:spcPts val="0"/>
              </a:spcAft>
              <a:buClr>
                <a:schemeClr val="dk1"/>
              </a:buClr>
              <a:buSzPts val="1100"/>
              <a:buFont typeface="Arial"/>
              <a:buNone/>
            </a:pPr>
            <a:r>
              <a:rPr lang="en-US" sz="1100">
                <a:solidFill>
                  <a:schemeClr val="dk1"/>
                </a:solidFill>
                <a:latin typeface="Arial"/>
                <a:ea typeface="Arial"/>
                <a:cs typeface="Arial"/>
                <a:sym typeface="Arial"/>
              </a:rPr>
              <a:t> </a:t>
            </a:r>
            <a:endParaRPr/>
          </a:p>
        </p:txBody>
      </p:sp>
      <p:sp>
        <p:nvSpPr>
          <p:cNvPr id="194" name="Google Shape;194;p13"/>
          <p:cNvSpPr txBox="1"/>
          <p:nvPr/>
        </p:nvSpPr>
        <p:spPr>
          <a:xfrm>
            <a:off x="3202818" y="847729"/>
            <a:ext cx="3747912" cy="581436"/>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FF0000"/>
              </a:buClr>
              <a:buSzPts val="2400"/>
              <a:buFont typeface="Arial"/>
              <a:buNone/>
            </a:pPr>
            <a:r>
              <a:rPr lang="en-US" sz="2400">
                <a:solidFill>
                  <a:srgbClr val="FF0000"/>
                </a:solidFill>
                <a:latin typeface="Arial"/>
                <a:ea typeface="Arial"/>
                <a:cs typeface="Arial"/>
                <a:sym typeface="Arial"/>
              </a:rPr>
              <a:t>Términos y condiciones</a:t>
            </a:r>
            <a:endParaRPr sz="2400">
              <a:solidFill>
                <a:srgbClr val="FF0000"/>
              </a:solidFill>
              <a:latin typeface="Arial"/>
              <a:ea typeface="Arial"/>
              <a:cs typeface="Arial"/>
              <a:sym typeface="Arial"/>
            </a:endParaRPr>
          </a:p>
        </p:txBody>
      </p:sp>
      <p:sp>
        <p:nvSpPr>
          <p:cNvPr id="195" name="Google Shape;195;p13"/>
          <p:cNvSpPr txBox="1"/>
          <p:nvPr/>
        </p:nvSpPr>
        <p:spPr>
          <a:xfrm>
            <a:off x="489397" y="1815856"/>
            <a:ext cx="7916666" cy="4636588"/>
          </a:xfrm>
          <a:prstGeom prst="rect">
            <a:avLst/>
          </a:prstGeom>
          <a:noFill/>
          <a:ln>
            <a:noFill/>
          </a:ln>
        </p:spPr>
        <p:txBody>
          <a:bodyPr spcFirstLastPara="1" wrap="square" lIns="91425" tIns="45700" rIns="91425" bIns="45700" anchor="t" anchorCtr="0">
            <a:noAutofit/>
          </a:bodyPr>
          <a:lstStyle/>
          <a:p>
            <a:pPr marL="466725" marR="0" lvl="0" indent="-285750" algn="just" rtl="0">
              <a:lnSpc>
                <a:spcPct val="150000"/>
              </a:lnSpc>
              <a:spcBef>
                <a:spcPts val="0"/>
              </a:spcBef>
              <a:spcAft>
                <a:spcPts val="0"/>
              </a:spcAft>
              <a:buClr>
                <a:schemeClr val="dk1"/>
              </a:buClr>
              <a:buSzPts val="1400"/>
              <a:buFont typeface="Noto Sans Symbols"/>
              <a:buChar char="✔"/>
            </a:pPr>
            <a:r>
              <a:rPr lang="en-US" sz="1400">
                <a:solidFill>
                  <a:schemeClr val="dk1"/>
                </a:solidFill>
                <a:latin typeface="Arial"/>
                <a:ea typeface="Arial"/>
                <a:cs typeface="Arial"/>
                <a:sym typeface="Arial"/>
              </a:rPr>
              <a:t>La validez de este presupuesto es de 30 días a partir de la fecha de presentación o entrega al cliente.</a:t>
            </a:r>
            <a:endParaRPr sz="1400">
              <a:solidFill>
                <a:schemeClr val="dk1"/>
              </a:solidFill>
              <a:latin typeface="Arial"/>
              <a:ea typeface="Arial"/>
              <a:cs typeface="Arial"/>
              <a:sym typeface="Arial"/>
            </a:endParaRPr>
          </a:p>
          <a:p>
            <a:pPr marL="466725" marR="0" lvl="0" indent="-285750" algn="just" rtl="0">
              <a:lnSpc>
                <a:spcPct val="150000"/>
              </a:lnSpc>
              <a:spcBef>
                <a:spcPts val="280"/>
              </a:spcBef>
              <a:spcAft>
                <a:spcPts val="0"/>
              </a:spcAft>
              <a:buClr>
                <a:schemeClr val="dk1"/>
              </a:buClr>
              <a:buSzPts val="1400"/>
              <a:buFont typeface="Noto Sans Symbols"/>
              <a:buChar char="✔"/>
            </a:pPr>
            <a:r>
              <a:rPr lang="en-US" sz="1400">
                <a:solidFill>
                  <a:schemeClr val="dk1"/>
                </a:solidFill>
                <a:latin typeface="Arial"/>
                <a:ea typeface="Arial"/>
                <a:cs typeface="Arial"/>
                <a:sym typeface="Arial"/>
              </a:rPr>
              <a:t>Los precios indicados no incluyen IVA.</a:t>
            </a:r>
            <a:endParaRPr sz="1400">
              <a:solidFill>
                <a:schemeClr val="dk1"/>
              </a:solidFill>
              <a:latin typeface="Arial"/>
              <a:ea typeface="Arial"/>
              <a:cs typeface="Arial"/>
              <a:sym typeface="Arial"/>
            </a:endParaRPr>
          </a:p>
          <a:p>
            <a:pPr marL="466725" marR="0" lvl="0" indent="-285750" algn="just" rtl="0">
              <a:lnSpc>
                <a:spcPct val="150000"/>
              </a:lnSpc>
              <a:spcBef>
                <a:spcPts val="280"/>
              </a:spcBef>
              <a:spcAft>
                <a:spcPts val="0"/>
              </a:spcAft>
              <a:buClr>
                <a:schemeClr val="dk1"/>
              </a:buClr>
              <a:buSzPts val="1400"/>
              <a:buFont typeface="Noto Sans Symbols"/>
              <a:buChar char="✔"/>
            </a:pPr>
            <a:r>
              <a:rPr lang="en-US" sz="1400">
                <a:solidFill>
                  <a:schemeClr val="dk1"/>
                </a:solidFill>
                <a:latin typeface="Arial"/>
                <a:ea typeface="Arial"/>
                <a:cs typeface="Arial"/>
                <a:sym typeface="Arial"/>
              </a:rPr>
              <a:t>El presupuesto no incluye: equipos, no-breaks, desplazamientos y viáticos de viajes fuera de Mexicali y San Luis R.C.</a:t>
            </a:r>
            <a:endParaRPr sz="1400">
              <a:solidFill>
                <a:schemeClr val="dk1"/>
              </a:solidFill>
              <a:latin typeface="Arial"/>
              <a:ea typeface="Arial"/>
              <a:cs typeface="Arial"/>
              <a:sym typeface="Arial"/>
            </a:endParaRPr>
          </a:p>
          <a:p>
            <a:pPr marL="466725" marR="0" lvl="0" indent="-285750" algn="just" rtl="0">
              <a:lnSpc>
                <a:spcPct val="150000"/>
              </a:lnSpc>
              <a:spcBef>
                <a:spcPts val="280"/>
              </a:spcBef>
              <a:spcAft>
                <a:spcPts val="0"/>
              </a:spcAft>
              <a:buClr>
                <a:schemeClr val="dk1"/>
              </a:buClr>
              <a:buSzPts val="1400"/>
              <a:buFont typeface="Noto Sans Symbols"/>
              <a:buChar char="✔"/>
            </a:pPr>
            <a:r>
              <a:rPr lang="en-US">
                <a:solidFill>
                  <a:schemeClr val="dk1"/>
                </a:solidFill>
              </a:rPr>
              <a:t>Está</a:t>
            </a:r>
            <a:r>
              <a:rPr lang="en-US" sz="1400">
                <a:solidFill>
                  <a:schemeClr val="dk1"/>
                </a:solidFill>
                <a:latin typeface="Arial"/>
                <a:ea typeface="Arial"/>
                <a:cs typeface="Arial"/>
                <a:sym typeface="Arial"/>
              </a:rPr>
              <a:t> programada 1 visita semanal de miembros del equipo a sucursal de </a:t>
            </a:r>
            <a:r>
              <a:rPr lang="en-US">
                <a:solidFill>
                  <a:schemeClr val="dk1"/>
                </a:solidFill>
              </a:rPr>
              <a:t>Muebles Express</a:t>
            </a:r>
            <a:r>
              <a:rPr lang="en-US" sz="1400">
                <a:solidFill>
                  <a:schemeClr val="dk1"/>
                </a:solidFill>
                <a:latin typeface="Arial"/>
                <a:ea typeface="Arial"/>
                <a:cs typeface="Arial"/>
                <a:sym typeface="Arial"/>
              </a:rPr>
              <a:t>,</a:t>
            </a:r>
            <a:r>
              <a:rPr lang="en-US">
                <a:solidFill>
                  <a:schemeClr val="dk1"/>
                </a:solidFill>
              </a:rPr>
              <a:t> San Luis R.C.</a:t>
            </a:r>
            <a:endParaRPr/>
          </a:p>
          <a:p>
            <a:pPr marL="466725" marR="0" lvl="0" indent="-285750" algn="just" rtl="0">
              <a:lnSpc>
                <a:spcPct val="150000"/>
              </a:lnSpc>
              <a:spcBef>
                <a:spcPts val="280"/>
              </a:spcBef>
              <a:spcAft>
                <a:spcPts val="0"/>
              </a:spcAft>
              <a:buClr>
                <a:schemeClr val="dk1"/>
              </a:buClr>
              <a:buSzPts val="1400"/>
              <a:buFont typeface="Noto Sans Symbols"/>
              <a:buChar char="✔"/>
            </a:pPr>
            <a:r>
              <a:rPr lang="en-US" sz="1400">
                <a:solidFill>
                  <a:schemeClr val="dk1"/>
                </a:solidFill>
                <a:latin typeface="Arial"/>
                <a:ea typeface="Arial"/>
                <a:cs typeface="Arial"/>
                <a:sym typeface="Arial"/>
              </a:rPr>
              <a:t>Este presupuesto no incluye la entrega de código fuente de la aplicación, </a:t>
            </a:r>
            <a:r>
              <a:rPr lang="en-US">
                <a:solidFill>
                  <a:schemeClr val="dk1"/>
                </a:solidFill>
              </a:rPr>
              <a:t>sólo</a:t>
            </a:r>
            <a:r>
              <a:rPr lang="en-US" sz="1400">
                <a:solidFill>
                  <a:schemeClr val="dk1"/>
                </a:solidFill>
                <a:latin typeface="Arial"/>
                <a:ea typeface="Arial"/>
                <a:cs typeface="Arial"/>
                <a:sym typeface="Arial"/>
              </a:rPr>
              <a:t> incluye el acceso y la administración del sitio a través de un hosting y dominio</a:t>
            </a:r>
            <a:endParaRPr sz="1400">
              <a:solidFill>
                <a:schemeClr val="dk1"/>
              </a:solidFill>
              <a:latin typeface="Arial"/>
              <a:ea typeface="Arial"/>
              <a:cs typeface="Arial"/>
              <a:sym typeface="Arial"/>
            </a:endParaRPr>
          </a:p>
          <a:p>
            <a:pPr marL="466725" marR="0" lvl="0" indent="-285750" algn="just" rtl="0">
              <a:lnSpc>
                <a:spcPct val="150000"/>
              </a:lnSpc>
              <a:spcBef>
                <a:spcPts val="280"/>
              </a:spcBef>
              <a:spcAft>
                <a:spcPts val="0"/>
              </a:spcAft>
              <a:buClr>
                <a:schemeClr val="dk1"/>
              </a:buClr>
              <a:buSzPts val="1400"/>
              <a:buFont typeface="Noto Sans Symbols"/>
              <a:buChar char="✔"/>
            </a:pPr>
            <a:r>
              <a:rPr lang="en-US" sz="1400">
                <a:solidFill>
                  <a:schemeClr val="dk1"/>
                </a:solidFill>
                <a:latin typeface="Arial"/>
                <a:ea typeface="Arial"/>
                <a:cs typeface="Arial"/>
                <a:sym typeface="Arial"/>
              </a:rPr>
              <a:t>Nuestra responsabilidad bajo este acuerdo está limitada al precio total del mismo y excluye cualquier daño indirecto o modificación del alcance del proyecto después de la etapa de análisis de requerimientos que comprende los 2 primeros meses desde su inicio.</a:t>
            </a:r>
            <a:endParaRPr/>
          </a:p>
          <a:p>
            <a:pPr marL="466725" marR="0" lvl="0" indent="-285750" algn="just" rtl="0">
              <a:lnSpc>
                <a:spcPct val="150000"/>
              </a:lnSpc>
              <a:spcBef>
                <a:spcPts val="280"/>
              </a:spcBef>
              <a:spcAft>
                <a:spcPts val="0"/>
              </a:spcAft>
              <a:buClr>
                <a:schemeClr val="dk1"/>
              </a:buClr>
              <a:buSzPts val="1400"/>
              <a:buFont typeface="Noto Sans Symbols"/>
              <a:buChar char="✔"/>
            </a:pPr>
            <a:r>
              <a:rPr lang="en-US" sz="1400">
                <a:solidFill>
                  <a:schemeClr val="dk1"/>
                </a:solidFill>
                <a:latin typeface="Arial"/>
                <a:ea typeface="Arial"/>
                <a:cs typeface="Arial"/>
                <a:sym typeface="Arial"/>
              </a:rPr>
              <a:t>Los datos aquí expuestos son de carácter confidencial y solo deberán ser tratados directamente con el Ing. (Administrador del proyecto)</a:t>
            </a:r>
            <a:endParaRPr sz="1400">
              <a:solidFill>
                <a:schemeClr val="dk1"/>
              </a:solidFill>
              <a:latin typeface="Arial"/>
              <a:ea typeface="Arial"/>
              <a:cs typeface="Arial"/>
              <a:sym typeface="Arial"/>
            </a:endParaRPr>
          </a:p>
          <a:p>
            <a:pPr marL="466725" marR="0" lvl="0" indent="-196850" algn="just" rtl="0">
              <a:spcBef>
                <a:spcPts val="280"/>
              </a:spcBef>
              <a:spcAft>
                <a:spcPts val="0"/>
              </a:spcAft>
              <a:buClr>
                <a:schemeClr val="dk1"/>
              </a:buClr>
              <a:buSzPts val="1400"/>
              <a:buFont typeface="Noto Sans Symbols"/>
              <a:buNone/>
            </a:pPr>
            <a:endParaRPr sz="1400">
              <a:solidFill>
                <a:schemeClr val="dk1"/>
              </a:solidFill>
              <a:latin typeface="Arial"/>
              <a:ea typeface="Arial"/>
              <a:cs typeface="Arial"/>
              <a:sym typeface="Arial"/>
            </a:endParaRPr>
          </a:p>
          <a:p>
            <a:pPr marL="342900" marR="0" lvl="0" indent="-254000" algn="just" rtl="0">
              <a:spcBef>
                <a:spcPts val="280"/>
              </a:spcBef>
              <a:spcAft>
                <a:spcPts val="0"/>
              </a:spcAft>
              <a:buClr>
                <a:schemeClr val="dk1"/>
              </a:buClr>
              <a:buSzPts val="1400"/>
              <a:buFont typeface="Noto Sans Symbols"/>
              <a:buNone/>
            </a:pPr>
            <a:endParaRPr sz="1400">
              <a:solidFill>
                <a:schemeClr val="dk1"/>
              </a:solidFill>
              <a:latin typeface="Arial"/>
              <a:ea typeface="Arial"/>
              <a:cs typeface="Arial"/>
              <a:sym typeface="Arial"/>
            </a:endParaRPr>
          </a:p>
        </p:txBody>
      </p:sp>
      <p:pic>
        <p:nvPicPr>
          <p:cNvPr id="196" name="Google Shape;196;p13"/>
          <p:cNvPicPr preferRelativeResize="0"/>
          <p:nvPr/>
        </p:nvPicPr>
        <p:blipFill rotWithShape="1">
          <a:blip r:embed="rId3">
            <a:alphaModFix/>
          </a:blip>
          <a:srcRect/>
          <a:stretch/>
        </p:blipFill>
        <p:spPr>
          <a:xfrm>
            <a:off x="107943" y="400816"/>
            <a:ext cx="1088571" cy="108857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14"/>
          <p:cNvSpPr txBox="1">
            <a:spLocks noGrp="1"/>
          </p:cNvSpPr>
          <p:nvPr>
            <p:ph type="title"/>
          </p:nvPr>
        </p:nvSpPr>
        <p:spPr>
          <a:xfrm>
            <a:off x="2846612" y="504621"/>
            <a:ext cx="3747912" cy="581436"/>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2400"/>
              <a:buFont typeface="Arial"/>
              <a:buNone/>
            </a:pPr>
            <a:r>
              <a:rPr lang="en-US" sz="2400"/>
              <a:t>Aceptación de propuesta</a:t>
            </a:r>
            <a:endParaRPr sz="2400"/>
          </a:p>
        </p:txBody>
      </p:sp>
      <p:sp>
        <p:nvSpPr>
          <p:cNvPr id="202" name="Google Shape;202;p14"/>
          <p:cNvSpPr/>
          <p:nvPr/>
        </p:nvSpPr>
        <p:spPr>
          <a:xfrm>
            <a:off x="949571" y="1560902"/>
            <a:ext cx="7076570" cy="5262979"/>
          </a:xfrm>
          <a:prstGeom prst="rect">
            <a:avLst/>
          </a:prstGeom>
          <a:noFill/>
          <a:ln w="9525" cap="flat" cmpd="sng">
            <a:solidFill>
              <a:srgbClr val="D8D8D8"/>
            </a:solidFill>
            <a:prstDash val="lgDash"/>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chemeClr val="dk1"/>
                </a:solidFill>
                <a:latin typeface="Arial"/>
                <a:ea typeface="Arial"/>
                <a:cs typeface="Arial"/>
                <a:sym typeface="Arial"/>
              </a:rPr>
              <a:t>Nombre Representante: Ricardo Alejandro Soto Morales</a:t>
            </a:r>
            <a:endParaRPr sz="1600">
              <a:solidFill>
                <a:schemeClr val="dk1"/>
              </a:solidFill>
              <a:latin typeface="Arial"/>
              <a:ea typeface="Arial"/>
              <a:cs typeface="Arial"/>
              <a:sym typeface="Arial"/>
            </a:endParaRPr>
          </a:p>
          <a:p>
            <a:pPr marL="0" marR="0" lvl="0" indent="0" algn="l" rtl="0">
              <a:spcBef>
                <a:spcPts val="0"/>
              </a:spcBef>
              <a:spcAft>
                <a:spcPts val="0"/>
              </a:spcAft>
              <a:buNone/>
            </a:pPr>
            <a:endParaRPr sz="1600">
              <a:solidFill>
                <a:schemeClr val="dk1"/>
              </a:solidFill>
              <a:latin typeface="Arial"/>
              <a:ea typeface="Arial"/>
              <a:cs typeface="Arial"/>
              <a:sym typeface="Arial"/>
            </a:endParaRPr>
          </a:p>
          <a:p>
            <a:pPr marL="0" marR="0" lvl="0" indent="0" algn="l" rtl="0">
              <a:spcBef>
                <a:spcPts val="0"/>
              </a:spcBef>
              <a:spcAft>
                <a:spcPts val="0"/>
              </a:spcAft>
              <a:buNone/>
            </a:pPr>
            <a:r>
              <a:rPr lang="en-US" sz="1600">
                <a:solidFill>
                  <a:schemeClr val="dk1"/>
                </a:solidFill>
                <a:latin typeface="Arial"/>
                <a:ea typeface="Arial"/>
                <a:cs typeface="Arial"/>
                <a:sym typeface="Arial"/>
              </a:rPr>
              <a:t>Nombre Empresa: Muebles Express S.A. de C.V.</a:t>
            </a:r>
            <a:endParaRPr sz="1600">
              <a:solidFill>
                <a:schemeClr val="dk1"/>
              </a:solidFill>
              <a:latin typeface="Arial"/>
              <a:ea typeface="Arial"/>
              <a:cs typeface="Arial"/>
              <a:sym typeface="Arial"/>
            </a:endParaRPr>
          </a:p>
          <a:p>
            <a:pPr marL="0" marR="0" lvl="0" indent="0" algn="l" rtl="0">
              <a:spcBef>
                <a:spcPts val="0"/>
              </a:spcBef>
              <a:spcAft>
                <a:spcPts val="0"/>
              </a:spcAft>
              <a:buNone/>
            </a:pPr>
            <a:endParaRPr sz="1600">
              <a:solidFill>
                <a:schemeClr val="dk1"/>
              </a:solidFill>
              <a:latin typeface="Arial"/>
              <a:ea typeface="Arial"/>
              <a:cs typeface="Arial"/>
              <a:sym typeface="Arial"/>
            </a:endParaRPr>
          </a:p>
          <a:p>
            <a:pPr marL="0" marR="0" lvl="0" indent="0" algn="l" rtl="0">
              <a:spcBef>
                <a:spcPts val="0"/>
              </a:spcBef>
              <a:spcAft>
                <a:spcPts val="0"/>
              </a:spcAft>
              <a:buNone/>
            </a:pPr>
            <a:r>
              <a:rPr lang="en-US" sz="1600">
                <a:solidFill>
                  <a:schemeClr val="dk1"/>
                </a:solidFill>
                <a:latin typeface="Arial"/>
                <a:ea typeface="Arial"/>
                <a:cs typeface="Arial"/>
                <a:sym typeface="Arial"/>
              </a:rPr>
              <a:t>Dirección: Encino 19-25, El Manto, Iztapalapa, 09830 Ciudad de México, CDMX</a:t>
            </a:r>
            <a:endParaRPr sz="1600">
              <a:solidFill>
                <a:schemeClr val="dk1"/>
              </a:solidFill>
              <a:latin typeface="Arial"/>
              <a:ea typeface="Arial"/>
              <a:cs typeface="Arial"/>
              <a:sym typeface="Arial"/>
            </a:endParaRPr>
          </a:p>
          <a:p>
            <a:pPr marL="0" marR="0" lvl="0" indent="0" algn="l" rtl="0">
              <a:spcBef>
                <a:spcPts val="0"/>
              </a:spcBef>
              <a:spcAft>
                <a:spcPts val="0"/>
              </a:spcAft>
              <a:buNone/>
            </a:pPr>
            <a:endParaRPr sz="1600">
              <a:solidFill>
                <a:schemeClr val="dk1"/>
              </a:solidFill>
              <a:latin typeface="Arial"/>
              <a:ea typeface="Arial"/>
              <a:cs typeface="Arial"/>
              <a:sym typeface="Arial"/>
            </a:endParaRPr>
          </a:p>
          <a:p>
            <a:pPr marL="0" marR="0" lvl="0" indent="0" algn="l" rtl="0">
              <a:spcBef>
                <a:spcPts val="0"/>
              </a:spcBef>
              <a:spcAft>
                <a:spcPts val="0"/>
              </a:spcAft>
              <a:buNone/>
            </a:pPr>
            <a:r>
              <a:rPr lang="en-US" sz="1600">
                <a:solidFill>
                  <a:schemeClr val="dk1"/>
                </a:solidFill>
                <a:latin typeface="Arial"/>
                <a:ea typeface="Arial"/>
                <a:cs typeface="Arial"/>
                <a:sym typeface="Arial"/>
              </a:rPr>
              <a:t>Teléfono: +52 594 2097 580</a:t>
            </a:r>
            <a:endParaRPr/>
          </a:p>
          <a:p>
            <a:pPr marL="0" marR="0" lvl="0" indent="0" algn="l" rtl="0">
              <a:spcBef>
                <a:spcPts val="0"/>
              </a:spcBef>
              <a:spcAft>
                <a:spcPts val="0"/>
              </a:spcAft>
              <a:buNone/>
            </a:pPr>
            <a:endParaRPr sz="1600">
              <a:solidFill>
                <a:schemeClr val="dk1"/>
              </a:solidFill>
              <a:latin typeface="Arial"/>
              <a:ea typeface="Arial"/>
              <a:cs typeface="Arial"/>
              <a:sym typeface="Arial"/>
            </a:endParaRPr>
          </a:p>
          <a:p>
            <a:pPr marL="0" marR="0" lvl="0" indent="0" algn="l" rtl="0">
              <a:spcBef>
                <a:spcPts val="0"/>
              </a:spcBef>
              <a:spcAft>
                <a:spcPts val="0"/>
              </a:spcAft>
              <a:buNone/>
            </a:pPr>
            <a:r>
              <a:rPr lang="en-US" sz="1600">
                <a:solidFill>
                  <a:schemeClr val="dk1"/>
                </a:solidFill>
                <a:latin typeface="Arial"/>
                <a:ea typeface="Arial"/>
                <a:cs typeface="Arial"/>
                <a:sym typeface="Arial"/>
              </a:rPr>
              <a:t>RFC: ME1004072C1</a:t>
            </a:r>
            <a:endParaRPr/>
          </a:p>
          <a:p>
            <a:pPr marL="0" marR="0" lvl="0" indent="0" algn="l" rtl="0">
              <a:spcBef>
                <a:spcPts val="0"/>
              </a:spcBef>
              <a:spcAft>
                <a:spcPts val="0"/>
              </a:spcAft>
              <a:buNone/>
            </a:pPr>
            <a:endParaRPr sz="1600">
              <a:solidFill>
                <a:schemeClr val="dk1"/>
              </a:solidFill>
              <a:latin typeface="Arial"/>
              <a:ea typeface="Arial"/>
              <a:cs typeface="Arial"/>
              <a:sym typeface="Arial"/>
            </a:endParaRPr>
          </a:p>
          <a:p>
            <a:pPr marL="0" marR="0" lvl="0" indent="0" algn="l" rtl="0">
              <a:spcBef>
                <a:spcPts val="0"/>
              </a:spcBef>
              <a:spcAft>
                <a:spcPts val="0"/>
              </a:spcAft>
              <a:buNone/>
            </a:pPr>
            <a:r>
              <a:rPr lang="en-US" sz="1600">
                <a:solidFill>
                  <a:schemeClr val="dk1"/>
                </a:solidFill>
                <a:latin typeface="Arial"/>
                <a:ea typeface="Arial"/>
                <a:cs typeface="Arial"/>
                <a:sym typeface="Arial"/>
              </a:rPr>
              <a:t>Fecha y lugar: Jalisco, 83520 San Luis Río Colorado, Son.</a:t>
            </a:r>
            <a:endParaRPr sz="1600">
              <a:solidFill>
                <a:schemeClr val="dk1"/>
              </a:solidFill>
              <a:latin typeface="Arial"/>
              <a:ea typeface="Arial"/>
              <a:cs typeface="Arial"/>
              <a:sym typeface="Arial"/>
            </a:endParaRPr>
          </a:p>
          <a:p>
            <a:pPr marL="0" marR="0" lvl="0" indent="0" algn="l" rtl="0">
              <a:spcBef>
                <a:spcPts val="0"/>
              </a:spcBef>
              <a:spcAft>
                <a:spcPts val="0"/>
              </a:spcAft>
              <a:buNone/>
            </a:pPr>
            <a:endParaRPr sz="1600">
              <a:solidFill>
                <a:schemeClr val="dk1"/>
              </a:solidFill>
              <a:latin typeface="Arial"/>
              <a:ea typeface="Arial"/>
              <a:cs typeface="Arial"/>
              <a:sym typeface="Arial"/>
            </a:endParaRPr>
          </a:p>
          <a:p>
            <a:pPr marL="0" marR="0" lvl="0" indent="0" algn="l" rtl="0">
              <a:spcBef>
                <a:spcPts val="0"/>
              </a:spcBef>
              <a:spcAft>
                <a:spcPts val="0"/>
              </a:spcAft>
              <a:buNone/>
            </a:pPr>
            <a:endParaRPr sz="1600">
              <a:solidFill>
                <a:schemeClr val="dk1"/>
              </a:solidFill>
              <a:latin typeface="Arial"/>
              <a:ea typeface="Arial"/>
              <a:cs typeface="Arial"/>
              <a:sym typeface="Arial"/>
            </a:endParaRPr>
          </a:p>
          <a:p>
            <a:pPr marL="0" marR="0" lvl="0" indent="0" algn="l" rtl="0">
              <a:spcBef>
                <a:spcPts val="0"/>
              </a:spcBef>
              <a:spcAft>
                <a:spcPts val="0"/>
              </a:spcAft>
              <a:buNone/>
            </a:pPr>
            <a:endParaRPr sz="1600">
              <a:solidFill>
                <a:schemeClr val="dk1"/>
              </a:solidFill>
              <a:latin typeface="Arial"/>
              <a:ea typeface="Arial"/>
              <a:cs typeface="Arial"/>
              <a:sym typeface="Arial"/>
            </a:endParaRPr>
          </a:p>
          <a:p>
            <a:pPr marL="0" marR="0" lvl="0" indent="0" algn="ctr" rtl="0">
              <a:spcBef>
                <a:spcPts val="0"/>
              </a:spcBef>
              <a:spcAft>
                <a:spcPts val="0"/>
              </a:spcAft>
              <a:buNone/>
            </a:pPr>
            <a:r>
              <a:rPr lang="en-US" sz="1600">
                <a:solidFill>
                  <a:schemeClr val="dk1"/>
                </a:solidFill>
                <a:latin typeface="Arial"/>
                <a:ea typeface="Arial"/>
                <a:cs typeface="Arial"/>
                <a:sym typeface="Arial"/>
              </a:rPr>
              <a:t>Acepto Presupuesto (firmar todas las hojas)</a:t>
            </a:r>
            <a:endParaRPr/>
          </a:p>
          <a:p>
            <a:pPr marL="0" marR="0" lvl="0" indent="0" algn="l" rtl="0">
              <a:spcBef>
                <a:spcPts val="0"/>
              </a:spcBef>
              <a:spcAft>
                <a:spcPts val="0"/>
              </a:spcAft>
              <a:buNone/>
            </a:pPr>
            <a:r>
              <a:rPr lang="en-US" sz="1600">
                <a:solidFill>
                  <a:schemeClr val="dk1"/>
                </a:solidFill>
                <a:latin typeface="Arial"/>
                <a:ea typeface="Arial"/>
                <a:cs typeface="Arial"/>
                <a:sym typeface="Arial"/>
              </a:rPr>
              <a:t> </a:t>
            </a:r>
            <a:endParaRPr/>
          </a:p>
          <a:p>
            <a:pPr marL="0" marR="0" lvl="0" indent="0" algn="l" rtl="0">
              <a:spcBef>
                <a:spcPts val="0"/>
              </a:spcBef>
              <a:spcAft>
                <a:spcPts val="0"/>
              </a:spcAft>
              <a:buNone/>
            </a:pPr>
            <a:r>
              <a:rPr lang="en-US" sz="1600">
                <a:solidFill>
                  <a:schemeClr val="dk1"/>
                </a:solidFill>
                <a:latin typeface="Arial"/>
                <a:ea typeface="Arial"/>
                <a:cs typeface="Arial"/>
                <a:sym typeface="Arial"/>
              </a:rPr>
              <a:t> </a:t>
            </a:r>
            <a:endParaRPr sz="1600">
              <a:solidFill>
                <a:schemeClr val="dk1"/>
              </a:solidFill>
              <a:latin typeface="Arial"/>
              <a:ea typeface="Arial"/>
              <a:cs typeface="Arial"/>
              <a:sym typeface="Arial"/>
            </a:endParaRPr>
          </a:p>
          <a:p>
            <a:pPr marL="0" marR="0" lvl="0" indent="0" algn="l" rtl="0">
              <a:spcBef>
                <a:spcPts val="0"/>
              </a:spcBef>
              <a:spcAft>
                <a:spcPts val="0"/>
              </a:spcAft>
              <a:buNone/>
            </a:pPr>
            <a:endParaRPr sz="1600">
              <a:solidFill>
                <a:schemeClr val="dk1"/>
              </a:solidFill>
              <a:latin typeface="Arial"/>
              <a:ea typeface="Arial"/>
              <a:cs typeface="Arial"/>
              <a:sym typeface="Arial"/>
            </a:endParaRPr>
          </a:p>
          <a:p>
            <a:pPr marL="0" marR="0" lvl="0" indent="0" algn="l" rtl="0">
              <a:spcBef>
                <a:spcPts val="0"/>
              </a:spcBef>
              <a:spcAft>
                <a:spcPts val="0"/>
              </a:spcAft>
              <a:buNone/>
            </a:pPr>
            <a:endParaRPr sz="1600">
              <a:solidFill>
                <a:schemeClr val="dk1"/>
              </a:solidFill>
              <a:latin typeface="Arial"/>
              <a:ea typeface="Arial"/>
              <a:cs typeface="Arial"/>
              <a:sym typeface="Arial"/>
            </a:endParaRPr>
          </a:p>
          <a:p>
            <a:pPr marL="0" marR="0" lvl="0" indent="0" algn="ctr" rtl="0">
              <a:spcBef>
                <a:spcPts val="0"/>
              </a:spcBef>
              <a:spcAft>
                <a:spcPts val="0"/>
              </a:spcAft>
              <a:buNone/>
            </a:pPr>
            <a:r>
              <a:rPr lang="en-US" sz="1600">
                <a:solidFill>
                  <a:schemeClr val="dk1"/>
                </a:solidFill>
                <a:latin typeface="Arial"/>
                <a:ea typeface="Arial"/>
                <a:cs typeface="Arial"/>
                <a:sym typeface="Arial"/>
              </a:rPr>
              <a:t>Firma </a:t>
            </a:r>
            <a:endParaRPr/>
          </a:p>
        </p:txBody>
      </p:sp>
      <p:pic>
        <p:nvPicPr>
          <p:cNvPr id="203" name="Google Shape;203;p14"/>
          <p:cNvPicPr preferRelativeResize="0"/>
          <p:nvPr/>
        </p:nvPicPr>
        <p:blipFill rotWithShape="1">
          <a:blip r:embed="rId3">
            <a:alphaModFix/>
          </a:blip>
          <a:srcRect/>
          <a:stretch/>
        </p:blipFill>
        <p:spPr>
          <a:xfrm>
            <a:off x="0" y="390185"/>
            <a:ext cx="1088571" cy="1088571"/>
          </a:xfrm>
          <a:prstGeom prst="rect">
            <a:avLst/>
          </a:prstGeom>
          <a:noFill/>
          <a:ln>
            <a:noFill/>
          </a:ln>
        </p:spPr>
      </p:pic>
      <p:cxnSp>
        <p:nvCxnSpPr>
          <p:cNvPr id="204" name="Google Shape;204;p14"/>
          <p:cNvCxnSpPr/>
          <p:nvPr/>
        </p:nvCxnSpPr>
        <p:spPr>
          <a:xfrm>
            <a:off x="2351563" y="6398800"/>
            <a:ext cx="42726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
          <p:cNvSpPr txBox="1"/>
          <p:nvPr/>
        </p:nvSpPr>
        <p:spPr>
          <a:xfrm>
            <a:off x="1783854" y="4382035"/>
            <a:ext cx="5557932" cy="120032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0" i="0" u="none" strike="noStrike" cap="none">
                <a:solidFill>
                  <a:schemeClr val="dk1"/>
                </a:solidFill>
                <a:latin typeface="Arial"/>
                <a:ea typeface="Arial"/>
                <a:cs typeface="Arial"/>
                <a:sym typeface="Arial"/>
              </a:rPr>
              <a:t>Documento confidencial.</a:t>
            </a:r>
            <a:endParaRPr/>
          </a:p>
          <a:p>
            <a:pPr marL="0" marR="0" lvl="0" indent="0" algn="ctr" rtl="0">
              <a:spcBef>
                <a:spcPts val="0"/>
              </a:spcBef>
              <a:spcAft>
                <a:spcPts val="0"/>
              </a:spcAft>
              <a:buNone/>
            </a:pPr>
            <a:r>
              <a:rPr lang="en-US" sz="1800" b="0" i="0" u="none" strike="noStrike" cap="none">
                <a:solidFill>
                  <a:schemeClr val="dk1"/>
                </a:solidFill>
                <a:latin typeface="Arial"/>
                <a:ea typeface="Arial"/>
                <a:cs typeface="Arial"/>
                <a:sym typeface="Arial"/>
              </a:rPr>
              <a:t>Prohibida su difusión sin consentimiento expreso del</a:t>
            </a:r>
            <a:endParaRPr/>
          </a:p>
          <a:p>
            <a:pPr marL="0" marR="0" lvl="0" indent="0" algn="ctr" rtl="0">
              <a:spcBef>
                <a:spcPts val="0"/>
              </a:spcBef>
              <a:spcAft>
                <a:spcPts val="0"/>
              </a:spcAft>
              <a:buNone/>
            </a:pPr>
            <a:r>
              <a:rPr lang="en-US" sz="1800" b="0" i="0" u="none" strike="noStrike" cap="none">
                <a:solidFill>
                  <a:schemeClr val="dk1"/>
                </a:solidFill>
                <a:latin typeface="Arial"/>
                <a:ea typeface="Arial"/>
                <a:cs typeface="Arial"/>
                <a:sym typeface="Arial"/>
              </a:rPr>
              <a:t> </a:t>
            </a:r>
            <a:endParaRPr/>
          </a:p>
          <a:p>
            <a:pPr marL="0" marR="0" lvl="0" indent="0" algn="ctr" rtl="0">
              <a:spcBef>
                <a:spcPts val="0"/>
              </a:spcBef>
              <a:spcAft>
                <a:spcPts val="0"/>
              </a:spcAft>
              <a:buNone/>
            </a:pPr>
            <a:r>
              <a:rPr lang="en-US" sz="1800" b="0" i="1" u="none" strike="noStrike" cap="none">
                <a:solidFill>
                  <a:srgbClr val="FF0000"/>
                </a:solidFill>
                <a:latin typeface="Arial"/>
                <a:ea typeface="Arial"/>
                <a:cs typeface="Arial"/>
                <a:sym typeface="Arial"/>
              </a:rPr>
              <a:t>Ing. Victor Manuel Galvan Covarrubias</a:t>
            </a:r>
            <a:endParaRPr sz="1800" b="0" i="1" u="none" strike="noStrike" cap="none">
              <a:solidFill>
                <a:srgbClr val="FF0000"/>
              </a:solidFill>
              <a:latin typeface="Arial"/>
              <a:ea typeface="Arial"/>
              <a:cs typeface="Arial"/>
              <a:sym typeface="Arial"/>
            </a:endParaRPr>
          </a:p>
        </p:txBody>
      </p:sp>
      <p:pic>
        <p:nvPicPr>
          <p:cNvPr id="98" name="Google Shape;98;p2"/>
          <p:cNvPicPr preferRelativeResize="0"/>
          <p:nvPr/>
        </p:nvPicPr>
        <p:blipFill rotWithShape="1">
          <a:blip r:embed="rId3">
            <a:alphaModFix/>
          </a:blip>
          <a:srcRect/>
          <a:stretch/>
        </p:blipFill>
        <p:spPr>
          <a:xfrm>
            <a:off x="3062550" y="340060"/>
            <a:ext cx="3000540" cy="394977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3"/>
          <p:cNvSpPr txBox="1"/>
          <p:nvPr/>
        </p:nvSpPr>
        <p:spPr>
          <a:xfrm>
            <a:off x="3040049" y="1084576"/>
            <a:ext cx="2646708"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i="0" u="none" strike="noStrike" cap="none">
                <a:solidFill>
                  <a:schemeClr val="dk1"/>
                </a:solidFill>
                <a:latin typeface="Arial"/>
                <a:ea typeface="Arial"/>
                <a:cs typeface="Arial"/>
                <a:sym typeface="Arial"/>
              </a:rPr>
              <a:t>Índice de contenido</a:t>
            </a:r>
            <a:endParaRPr/>
          </a:p>
        </p:txBody>
      </p:sp>
      <p:graphicFrame>
        <p:nvGraphicFramePr>
          <p:cNvPr id="104" name="Google Shape;104;p3"/>
          <p:cNvGraphicFramePr/>
          <p:nvPr/>
        </p:nvGraphicFramePr>
        <p:xfrm>
          <a:off x="2279561" y="1868704"/>
          <a:ext cx="4647675" cy="4663530"/>
        </p:xfrm>
        <a:graphic>
          <a:graphicData uri="http://schemas.openxmlformats.org/drawingml/2006/table">
            <a:tbl>
              <a:tblPr>
                <a:noFill/>
                <a:tableStyleId>{1F3416BF-806A-49DA-A7FC-69464315B34A}</a:tableStyleId>
              </a:tblPr>
              <a:tblGrid>
                <a:gridCol w="3758025">
                  <a:extLst>
                    <a:ext uri="{9D8B030D-6E8A-4147-A177-3AD203B41FA5}">
                      <a16:colId xmlns:a16="http://schemas.microsoft.com/office/drawing/2014/main" val="20000"/>
                    </a:ext>
                  </a:extLst>
                </a:gridCol>
                <a:gridCol w="889650">
                  <a:extLst>
                    <a:ext uri="{9D8B030D-6E8A-4147-A177-3AD203B41FA5}">
                      <a16:colId xmlns:a16="http://schemas.microsoft.com/office/drawing/2014/main" val="20001"/>
                    </a:ext>
                  </a:extLst>
                </a:gridCol>
              </a:tblGrid>
              <a:tr h="255650">
                <a:tc>
                  <a:txBody>
                    <a:bodyPr/>
                    <a:lstStyle/>
                    <a:p>
                      <a:pPr marL="171450" marR="0" lvl="0" indent="-171450" algn="l" rtl="0">
                        <a:spcBef>
                          <a:spcPts val="0"/>
                        </a:spcBef>
                        <a:spcAft>
                          <a:spcPts val="0"/>
                        </a:spcAft>
                        <a:buClr>
                          <a:schemeClr val="dk1"/>
                        </a:buClr>
                        <a:buSzPts val="1200"/>
                        <a:buFont typeface="Arial"/>
                        <a:buChar char="•"/>
                      </a:pPr>
                      <a:r>
                        <a:rPr lang="en-US" sz="1200"/>
                        <a:t>Arquitectura de la solución</a:t>
                      </a:r>
                      <a:endParaRPr sz="1200"/>
                    </a:p>
                  </a:txBody>
                  <a:tcPr marL="91450" marR="91450" marT="45725" marB="45725" anchor="ctr">
                    <a:lnL w="12700" cap="flat" cmpd="sng">
                      <a:solidFill>
                        <a:srgbClr val="FFFFFF"/>
                      </a:solidFill>
                      <a:prstDash val="dash"/>
                      <a:round/>
                      <a:headEnd type="none" w="sm" len="sm"/>
                      <a:tailEnd type="none" w="sm" len="sm"/>
                    </a:lnL>
                    <a:lnR w="12700" cap="flat" cmpd="sng">
                      <a:solidFill>
                        <a:srgbClr val="FFFFFF"/>
                      </a:solidFill>
                      <a:prstDash val="dash"/>
                      <a:round/>
                      <a:headEnd type="none" w="sm" len="sm"/>
                      <a:tailEnd type="none" w="sm" len="sm"/>
                    </a:lnR>
                    <a:lnT w="12700" cap="flat" cmpd="sng">
                      <a:solidFill>
                        <a:srgbClr val="FFFFFF"/>
                      </a:solidFill>
                      <a:prstDash val="dash"/>
                      <a:round/>
                      <a:headEnd type="none" w="sm" len="sm"/>
                      <a:tailEnd type="none" w="sm" len="sm"/>
                    </a:lnT>
                    <a:lnB w="12700" cap="flat" cmpd="sng">
                      <a:solidFill>
                        <a:srgbClr val="FFFFFF"/>
                      </a:solidFill>
                      <a:prstDash val="dash"/>
                      <a:round/>
                      <a:headEnd type="none" w="sm" len="sm"/>
                      <a:tailEnd type="none" w="sm" len="sm"/>
                    </a:lnB>
                  </a:tcPr>
                </a:tc>
                <a:tc>
                  <a:txBody>
                    <a:bodyPr/>
                    <a:lstStyle/>
                    <a:p>
                      <a:pPr marL="0" marR="0" lvl="0" indent="0" algn="l" rtl="0">
                        <a:spcBef>
                          <a:spcPts val="0"/>
                        </a:spcBef>
                        <a:spcAft>
                          <a:spcPts val="0"/>
                        </a:spcAft>
                        <a:buNone/>
                      </a:pPr>
                      <a:r>
                        <a:rPr lang="en-US" sz="1200"/>
                        <a:t>4</a:t>
                      </a:r>
                      <a:endParaRPr sz="1200"/>
                    </a:p>
                  </a:txBody>
                  <a:tcPr marL="91450" marR="91450" marT="45725" marB="45725">
                    <a:lnL w="12700" cap="flat" cmpd="sng">
                      <a:solidFill>
                        <a:srgbClr val="FFFFFF"/>
                      </a:solidFill>
                      <a:prstDash val="dash"/>
                      <a:round/>
                      <a:headEnd type="none" w="sm" len="sm"/>
                      <a:tailEnd type="none" w="sm" len="sm"/>
                    </a:lnL>
                    <a:lnR w="12700" cap="flat" cmpd="sng">
                      <a:solidFill>
                        <a:srgbClr val="FFFFFF"/>
                      </a:solidFill>
                      <a:prstDash val="dash"/>
                      <a:round/>
                      <a:headEnd type="none" w="sm" len="sm"/>
                      <a:tailEnd type="none" w="sm" len="sm"/>
                    </a:lnR>
                    <a:lnT w="12700" cap="flat" cmpd="sng">
                      <a:solidFill>
                        <a:srgbClr val="FFFFFF"/>
                      </a:solidFill>
                      <a:prstDash val="dash"/>
                      <a:round/>
                      <a:headEnd type="none" w="sm" len="sm"/>
                      <a:tailEnd type="none" w="sm" len="sm"/>
                    </a:lnT>
                    <a:lnB w="12700" cap="flat" cmpd="sng">
                      <a:solidFill>
                        <a:srgbClr val="FFFFFF"/>
                      </a:solidFill>
                      <a:prstDash val="dash"/>
                      <a:round/>
                      <a:headEnd type="none" w="sm" len="sm"/>
                      <a:tailEnd type="none" w="sm" len="sm"/>
                    </a:lnB>
                  </a:tcPr>
                </a:tc>
                <a:extLst>
                  <a:ext uri="{0D108BD9-81ED-4DB2-BD59-A6C34878D82A}">
                    <a16:rowId xmlns:a16="http://schemas.microsoft.com/office/drawing/2014/main" val="10000"/>
                  </a:ext>
                </a:extLst>
              </a:tr>
              <a:tr h="255650">
                <a:tc>
                  <a:txBody>
                    <a:bodyPr/>
                    <a:lstStyle/>
                    <a:p>
                      <a:pPr marL="171450" marR="0" lvl="0" indent="-171450" algn="l" rtl="0">
                        <a:spcBef>
                          <a:spcPts val="0"/>
                        </a:spcBef>
                        <a:spcAft>
                          <a:spcPts val="0"/>
                        </a:spcAft>
                        <a:buClr>
                          <a:schemeClr val="dk1"/>
                        </a:buClr>
                        <a:buSzPts val="1200"/>
                        <a:buFont typeface="Arial"/>
                        <a:buChar char="•"/>
                      </a:pPr>
                      <a:r>
                        <a:rPr lang="en-US" sz="1200"/>
                        <a:t>Cronograma de desarrollo del proyecto</a:t>
                      </a:r>
                      <a:endParaRPr sz="1200"/>
                    </a:p>
                  </a:txBody>
                  <a:tcPr marL="91450" marR="91450" marT="45725" marB="45725" anchor="ctr">
                    <a:lnL w="12700" cap="flat" cmpd="sng">
                      <a:solidFill>
                        <a:srgbClr val="FFFFFF"/>
                      </a:solidFill>
                      <a:prstDash val="dash"/>
                      <a:round/>
                      <a:headEnd type="none" w="sm" len="sm"/>
                      <a:tailEnd type="none" w="sm" len="sm"/>
                    </a:lnL>
                    <a:lnR w="12700" cap="flat" cmpd="sng">
                      <a:solidFill>
                        <a:srgbClr val="FFFFFF"/>
                      </a:solidFill>
                      <a:prstDash val="dash"/>
                      <a:round/>
                      <a:headEnd type="none" w="sm" len="sm"/>
                      <a:tailEnd type="none" w="sm" len="sm"/>
                    </a:lnR>
                    <a:lnT w="12700" cap="flat" cmpd="sng">
                      <a:solidFill>
                        <a:srgbClr val="FFFFFF"/>
                      </a:solidFill>
                      <a:prstDash val="dash"/>
                      <a:round/>
                      <a:headEnd type="none" w="sm" len="sm"/>
                      <a:tailEnd type="none" w="sm" len="sm"/>
                    </a:lnT>
                    <a:lnB w="12700" cap="flat" cmpd="sng">
                      <a:solidFill>
                        <a:srgbClr val="FFFFFF"/>
                      </a:solidFill>
                      <a:prstDash val="dash"/>
                      <a:round/>
                      <a:headEnd type="none" w="sm" len="sm"/>
                      <a:tailEnd type="none" w="sm" len="sm"/>
                    </a:lnB>
                  </a:tcPr>
                </a:tc>
                <a:tc>
                  <a:txBody>
                    <a:bodyPr/>
                    <a:lstStyle/>
                    <a:p>
                      <a:pPr marL="0" marR="0" lvl="0" indent="0" algn="l" rtl="0">
                        <a:spcBef>
                          <a:spcPts val="0"/>
                        </a:spcBef>
                        <a:spcAft>
                          <a:spcPts val="0"/>
                        </a:spcAft>
                        <a:buNone/>
                      </a:pPr>
                      <a:r>
                        <a:rPr lang="en-US" sz="1200"/>
                        <a:t>5</a:t>
                      </a:r>
                      <a:endParaRPr sz="1200"/>
                    </a:p>
                  </a:txBody>
                  <a:tcPr marL="91450" marR="91450" marT="45725" marB="45725">
                    <a:lnL w="12700" cap="flat" cmpd="sng">
                      <a:solidFill>
                        <a:srgbClr val="FFFFFF"/>
                      </a:solidFill>
                      <a:prstDash val="dash"/>
                      <a:round/>
                      <a:headEnd type="none" w="sm" len="sm"/>
                      <a:tailEnd type="none" w="sm" len="sm"/>
                    </a:lnL>
                    <a:lnR w="12700" cap="flat" cmpd="sng">
                      <a:solidFill>
                        <a:srgbClr val="FFFFFF"/>
                      </a:solidFill>
                      <a:prstDash val="dash"/>
                      <a:round/>
                      <a:headEnd type="none" w="sm" len="sm"/>
                      <a:tailEnd type="none" w="sm" len="sm"/>
                    </a:lnR>
                    <a:lnT w="12700" cap="flat" cmpd="sng">
                      <a:solidFill>
                        <a:srgbClr val="FFFFFF"/>
                      </a:solidFill>
                      <a:prstDash val="dash"/>
                      <a:round/>
                      <a:headEnd type="none" w="sm" len="sm"/>
                      <a:tailEnd type="none" w="sm" len="sm"/>
                    </a:lnT>
                    <a:lnB w="12700" cap="flat" cmpd="sng">
                      <a:solidFill>
                        <a:srgbClr val="FFFFFF"/>
                      </a:solidFill>
                      <a:prstDash val="dash"/>
                      <a:round/>
                      <a:headEnd type="none" w="sm" len="sm"/>
                      <a:tailEnd type="none" w="sm" len="sm"/>
                    </a:lnB>
                  </a:tcPr>
                </a:tc>
                <a:extLst>
                  <a:ext uri="{0D108BD9-81ED-4DB2-BD59-A6C34878D82A}">
                    <a16:rowId xmlns:a16="http://schemas.microsoft.com/office/drawing/2014/main" val="10001"/>
                  </a:ext>
                </a:extLst>
              </a:tr>
              <a:tr h="255650">
                <a:tc>
                  <a:txBody>
                    <a:bodyPr/>
                    <a:lstStyle/>
                    <a:p>
                      <a:pPr marL="0" marR="0" lvl="0" indent="0" algn="l" rtl="0">
                        <a:spcBef>
                          <a:spcPts val="0"/>
                        </a:spcBef>
                        <a:spcAft>
                          <a:spcPts val="0"/>
                        </a:spcAft>
                        <a:buClr>
                          <a:schemeClr val="dk1"/>
                        </a:buClr>
                        <a:buSzPts val="1200"/>
                        <a:buFont typeface="Arial"/>
                        <a:buNone/>
                      </a:pPr>
                      <a:endParaRPr sz="1200"/>
                    </a:p>
                    <a:p>
                      <a:pPr marL="171450" marR="0" lvl="0" indent="-171450" algn="l" rtl="0">
                        <a:spcBef>
                          <a:spcPts val="0"/>
                        </a:spcBef>
                        <a:spcAft>
                          <a:spcPts val="0"/>
                        </a:spcAft>
                        <a:buClr>
                          <a:schemeClr val="dk1"/>
                        </a:buClr>
                        <a:buSzPts val="1200"/>
                        <a:buFont typeface="Arial"/>
                        <a:buChar char="•"/>
                      </a:pPr>
                      <a:r>
                        <a:rPr lang="en-US" sz="1200"/>
                        <a:t>Objetivos del proyecto</a:t>
                      </a:r>
                      <a:endParaRPr/>
                    </a:p>
                    <a:p>
                      <a:pPr marL="171450" marR="0" lvl="0" indent="-95250" algn="l" rtl="0">
                        <a:spcBef>
                          <a:spcPts val="0"/>
                        </a:spcBef>
                        <a:spcAft>
                          <a:spcPts val="0"/>
                        </a:spcAft>
                        <a:buClr>
                          <a:schemeClr val="dk1"/>
                        </a:buClr>
                        <a:buSzPts val="1200"/>
                        <a:buFont typeface="Arial"/>
                        <a:buNone/>
                      </a:pPr>
                      <a:endParaRPr sz="1200"/>
                    </a:p>
                    <a:p>
                      <a:pPr marL="171450" marR="0" lvl="0" indent="-171450" algn="l" rtl="0">
                        <a:spcBef>
                          <a:spcPts val="0"/>
                        </a:spcBef>
                        <a:spcAft>
                          <a:spcPts val="0"/>
                        </a:spcAft>
                        <a:buClr>
                          <a:schemeClr val="dk1"/>
                        </a:buClr>
                        <a:buSzPts val="1200"/>
                        <a:buFont typeface="Arial"/>
                        <a:buChar char="•"/>
                      </a:pPr>
                      <a:r>
                        <a:rPr lang="en-US" sz="1200"/>
                        <a:t>Estructura del sitio</a:t>
                      </a:r>
                      <a:endParaRPr/>
                    </a:p>
                    <a:p>
                      <a:pPr marL="171450" marR="0" lvl="0" indent="-95250" algn="l" rtl="0">
                        <a:spcBef>
                          <a:spcPts val="0"/>
                        </a:spcBef>
                        <a:spcAft>
                          <a:spcPts val="0"/>
                        </a:spcAft>
                        <a:buClr>
                          <a:schemeClr val="dk1"/>
                        </a:buClr>
                        <a:buSzPts val="1200"/>
                        <a:buFont typeface="Arial"/>
                        <a:buNone/>
                      </a:pPr>
                      <a:endParaRPr sz="1200"/>
                    </a:p>
                    <a:p>
                      <a:pPr marL="171450" marR="0" lvl="0" indent="-171450" algn="l" rtl="0">
                        <a:spcBef>
                          <a:spcPts val="0"/>
                        </a:spcBef>
                        <a:spcAft>
                          <a:spcPts val="0"/>
                        </a:spcAft>
                        <a:buClr>
                          <a:schemeClr val="dk1"/>
                        </a:buClr>
                        <a:buSzPts val="1200"/>
                        <a:buFont typeface="Arial"/>
                        <a:buChar char="•"/>
                      </a:pPr>
                      <a:r>
                        <a:rPr lang="en-US" sz="1200"/>
                        <a:t>Características del sitio</a:t>
                      </a:r>
                      <a:endParaRPr/>
                    </a:p>
                    <a:p>
                      <a:pPr marL="171450" marR="0" lvl="0" indent="-95250" algn="l" rtl="0">
                        <a:spcBef>
                          <a:spcPts val="0"/>
                        </a:spcBef>
                        <a:spcAft>
                          <a:spcPts val="0"/>
                        </a:spcAft>
                        <a:buClr>
                          <a:schemeClr val="dk1"/>
                        </a:buClr>
                        <a:buSzPts val="1200"/>
                        <a:buFont typeface="Arial"/>
                        <a:buNone/>
                      </a:pPr>
                      <a:endParaRPr sz="1200"/>
                    </a:p>
                  </a:txBody>
                  <a:tcPr marL="91450" marR="91450" marT="45725" marB="45725" anchor="ctr">
                    <a:lnL w="12700" cap="flat" cmpd="sng">
                      <a:solidFill>
                        <a:srgbClr val="FFFFFF"/>
                      </a:solidFill>
                      <a:prstDash val="dash"/>
                      <a:round/>
                      <a:headEnd type="none" w="sm" len="sm"/>
                      <a:tailEnd type="none" w="sm" len="sm"/>
                    </a:lnL>
                    <a:lnR w="12700" cap="flat" cmpd="sng">
                      <a:solidFill>
                        <a:srgbClr val="FFFFFF"/>
                      </a:solidFill>
                      <a:prstDash val="dash"/>
                      <a:round/>
                      <a:headEnd type="none" w="sm" len="sm"/>
                      <a:tailEnd type="none" w="sm" len="sm"/>
                    </a:lnR>
                    <a:lnT w="12700" cap="flat" cmpd="sng">
                      <a:solidFill>
                        <a:srgbClr val="FFFFFF"/>
                      </a:solidFill>
                      <a:prstDash val="dash"/>
                      <a:round/>
                      <a:headEnd type="none" w="sm" len="sm"/>
                      <a:tailEnd type="none" w="sm" len="sm"/>
                    </a:lnT>
                    <a:lnB w="12700" cap="flat" cmpd="sng">
                      <a:solidFill>
                        <a:srgbClr val="FFFFFF"/>
                      </a:solidFill>
                      <a:prstDash val="dash"/>
                      <a:round/>
                      <a:headEnd type="none" w="sm" len="sm"/>
                      <a:tailEnd type="none" w="sm" len="sm"/>
                    </a:lnB>
                  </a:tcPr>
                </a:tc>
                <a:tc>
                  <a:txBody>
                    <a:bodyPr/>
                    <a:lstStyle/>
                    <a:p>
                      <a:pPr marL="0" marR="0" lvl="0" indent="0" algn="l" rtl="0">
                        <a:spcBef>
                          <a:spcPts val="0"/>
                        </a:spcBef>
                        <a:spcAft>
                          <a:spcPts val="0"/>
                        </a:spcAft>
                        <a:buNone/>
                      </a:pPr>
                      <a:endParaRPr sz="1200"/>
                    </a:p>
                    <a:p>
                      <a:pPr marL="0" marR="0" lvl="0" indent="0" algn="l" rtl="0">
                        <a:spcBef>
                          <a:spcPts val="0"/>
                        </a:spcBef>
                        <a:spcAft>
                          <a:spcPts val="0"/>
                        </a:spcAft>
                        <a:buNone/>
                      </a:pPr>
                      <a:endParaRPr sz="1200"/>
                    </a:p>
                    <a:p>
                      <a:pPr marL="0" marR="0" lvl="0" indent="0" algn="l" rtl="0">
                        <a:spcBef>
                          <a:spcPts val="0"/>
                        </a:spcBef>
                        <a:spcAft>
                          <a:spcPts val="0"/>
                        </a:spcAft>
                        <a:buNone/>
                      </a:pPr>
                      <a:r>
                        <a:rPr lang="en-US" sz="1200"/>
                        <a:t>6</a:t>
                      </a:r>
                      <a:endParaRPr/>
                    </a:p>
                    <a:p>
                      <a:pPr marL="0" marR="0" lvl="0" indent="0" algn="l" rtl="0">
                        <a:spcBef>
                          <a:spcPts val="0"/>
                        </a:spcBef>
                        <a:spcAft>
                          <a:spcPts val="0"/>
                        </a:spcAft>
                        <a:buNone/>
                      </a:pPr>
                      <a:endParaRPr sz="1200"/>
                    </a:p>
                    <a:p>
                      <a:pPr marL="0" marR="0" lvl="0" indent="0" algn="l" rtl="0">
                        <a:spcBef>
                          <a:spcPts val="0"/>
                        </a:spcBef>
                        <a:spcAft>
                          <a:spcPts val="0"/>
                        </a:spcAft>
                        <a:buNone/>
                      </a:pPr>
                      <a:r>
                        <a:rPr lang="en-US" sz="1200"/>
                        <a:t>7</a:t>
                      </a:r>
                      <a:endParaRPr/>
                    </a:p>
                    <a:p>
                      <a:pPr marL="0" marR="0" lvl="0" indent="0" algn="l" rtl="0">
                        <a:spcBef>
                          <a:spcPts val="0"/>
                        </a:spcBef>
                        <a:spcAft>
                          <a:spcPts val="0"/>
                        </a:spcAft>
                        <a:buNone/>
                      </a:pPr>
                      <a:endParaRPr sz="1200"/>
                    </a:p>
                    <a:p>
                      <a:pPr marL="0" marR="0" lvl="0" indent="0" algn="l" rtl="0">
                        <a:spcBef>
                          <a:spcPts val="0"/>
                        </a:spcBef>
                        <a:spcAft>
                          <a:spcPts val="0"/>
                        </a:spcAft>
                        <a:buNone/>
                      </a:pPr>
                      <a:r>
                        <a:rPr lang="en-US" sz="1200"/>
                        <a:t>8</a:t>
                      </a:r>
                      <a:endParaRPr/>
                    </a:p>
                    <a:p>
                      <a:pPr marL="0" marR="0" lvl="0" indent="0" algn="l" rtl="0">
                        <a:spcBef>
                          <a:spcPts val="0"/>
                        </a:spcBef>
                        <a:spcAft>
                          <a:spcPts val="0"/>
                        </a:spcAft>
                        <a:buNone/>
                      </a:pPr>
                      <a:endParaRPr sz="1200"/>
                    </a:p>
                  </a:txBody>
                  <a:tcPr marL="91450" marR="91450" marT="45725" marB="45725">
                    <a:lnL w="12700" cap="flat" cmpd="sng">
                      <a:solidFill>
                        <a:srgbClr val="FFFFFF"/>
                      </a:solidFill>
                      <a:prstDash val="dash"/>
                      <a:round/>
                      <a:headEnd type="none" w="sm" len="sm"/>
                      <a:tailEnd type="none" w="sm" len="sm"/>
                    </a:lnL>
                    <a:lnR w="12700" cap="flat" cmpd="sng">
                      <a:solidFill>
                        <a:srgbClr val="FFFFFF"/>
                      </a:solidFill>
                      <a:prstDash val="dash"/>
                      <a:round/>
                      <a:headEnd type="none" w="sm" len="sm"/>
                      <a:tailEnd type="none" w="sm" len="sm"/>
                    </a:lnR>
                    <a:lnT w="12700" cap="flat" cmpd="sng">
                      <a:solidFill>
                        <a:srgbClr val="FFFFFF"/>
                      </a:solidFill>
                      <a:prstDash val="dash"/>
                      <a:round/>
                      <a:headEnd type="none" w="sm" len="sm"/>
                      <a:tailEnd type="none" w="sm" len="sm"/>
                    </a:lnT>
                    <a:lnB w="12700" cap="flat" cmpd="sng">
                      <a:solidFill>
                        <a:srgbClr val="FFFFFF"/>
                      </a:solidFill>
                      <a:prstDash val="dash"/>
                      <a:round/>
                      <a:headEnd type="none" w="sm" len="sm"/>
                      <a:tailEnd type="none" w="sm" len="sm"/>
                    </a:lnB>
                  </a:tcPr>
                </a:tc>
                <a:extLst>
                  <a:ext uri="{0D108BD9-81ED-4DB2-BD59-A6C34878D82A}">
                    <a16:rowId xmlns:a16="http://schemas.microsoft.com/office/drawing/2014/main" val="10002"/>
                  </a:ext>
                </a:extLst>
              </a:tr>
              <a:tr h="255650">
                <a:tc>
                  <a:txBody>
                    <a:bodyPr/>
                    <a:lstStyle/>
                    <a:p>
                      <a:pPr marL="171450" marR="0" lvl="0" indent="-171450" algn="l" rtl="0">
                        <a:spcBef>
                          <a:spcPts val="0"/>
                        </a:spcBef>
                        <a:spcAft>
                          <a:spcPts val="0"/>
                        </a:spcAft>
                        <a:buClr>
                          <a:schemeClr val="dk1"/>
                        </a:buClr>
                        <a:buSzPts val="1200"/>
                        <a:buFont typeface="Arial"/>
                        <a:buChar char="•"/>
                      </a:pPr>
                      <a:r>
                        <a:rPr lang="en-US" sz="1200"/>
                        <a:t>Estilo visual del sitio</a:t>
                      </a:r>
                      <a:endParaRPr/>
                    </a:p>
                    <a:p>
                      <a:pPr marL="171450" marR="0" lvl="0" indent="-95250" algn="l" rtl="0">
                        <a:spcBef>
                          <a:spcPts val="0"/>
                        </a:spcBef>
                        <a:spcAft>
                          <a:spcPts val="0"/>
                        </a:spcAft>
                        <a:buClr>
                          <a:schemeClr val="dk1"/>
                        </a:buClr>
                        <a:buSzPts val="1200"/>
                        <a:buFont typeface="Arial"/>
                        <a:buNone/>
                      </a:pPr>
                      <a:endParaRPr sz="1200"/>
                    </a:p>
                  </a:txBody>
                  <a:tcPr marL="91450" marR="91450" marT="45725" marB="45725" anchor="ctr">
                    <a:lnL w="12700" cap="flat" cmpd="sng">
                      <a:solidFill>
                        <a:srgbClr val="FFFFFF"/>
                      </a:solidFill>
                      <a:prstDash val="dash"/>
                      <a:round/>
                      <a:headEnd type="none" w="sm" len="sm"/>
                      <a:tailEnd type="none" w="sm" len="sm"/>
                    </a:lnL>
                    <a:lnR w="12700" cap="flat" cmpd="sng">
                      <a:solidFill>
                        <a:srgbClr val="FFFFFF"/>
                      </a:solidFill>
                      <a:prstDash val="dash"/>
                      <a:round/>
                      <a:headEnd type="none" w="sm" len="sm"/>
                      <a:tailEnd type="none" w="sm" len="sm"/>
                    </a:lnR>
                    <a:lnT w="12700" cap="flat" cmpd="sng">
                      <a:solidFill>
                        <a:srgbClr val="FFFFFF"/>
                      </a:solidFill>
                      <a:prstDash val="dash"/>
                      <a:round/>
                      <a:headEnd type="none" w="sm" len="sm"/>
                      <a:tailEnd type="none" w="sm" len="sm"/>
                    </a:lnT>
                    <a:lnB w="12700" cap="flat" cmpd="sng">
                      <a:solidFill>
                        <a:srgbClr val="FFFFFF"/>
                      </a:solidFill>
                      <a:prstDash val="dash"/>
                      <a:round/>
                      <a:headEnd type="none" w="sm" len="sm"/>
                      <a:tailEnd type="none" w="sm" len="sm"/>
                    </a:lnB>
                  </a:tcPr>
                </a:tc>
                <a:tc>
                  <a:txBody>
                    <a:bodyPr/>
                    <a:lstStyle/>
                    <a:p>
                      <a:pPr marL="0" marR="0" lvl="0" indent="0" algn="l" rtl="0">
                        <a:spcBef>
                          <a:spcPts val="0"/>
                        </a:spcBef>
                        <a:spcAft>
                          <a:spcPts val="0"/>
                        </a:spcAft>
                        <a:buNone/>
                      </a:pPr>
                      <a:r>
                        <a:rPr lang="en-US" sz="1200"/>
                        <a:t>9</a:t>
                      </a:r>
                      <a:endParaRPr sz="1200"/>
                    </a:p>
                  </a:txBody>
                  <a:tcPr marL="91450" marR="91450" marT="45725" marB="45725">
                    <a:lnL w="12700" cap="flat" cmpd="sng">
                      <a:solidFill>
                        <a:srgbClr val="FFFFFF"/>
                      </a:solidFill>
                      <a:prstDash val="dash"/>
                      <a:round/>
                      <a:headEnd type="none" w="sm" len="sm"/>
                      <a:tailEnd type="none" w="sm" len="sm"/>
                    </a:lnL>
                    <a:lnR w="12700" cap="flat" cmpd="sng">
                      <a:solidFill>
                        <a:srgbClr val="FFFFFF"/>
                      </a:solidFill>
                      <a:prstDash val="dash"/>
                      <a:round/>
                      <a:headEnd type="none" w="sm" len="sm"/>
                      <a:tailEnd type="none" w="sm" len="sm"/>
                    </a:lnR>
                    <a:lnT w="12700" cap="flat" cmpd="sng">
                      <a:solidFill>
                        <a:srgbClr val="FFFFFF"/>
                      </a:solidFill>
                      <a:prstDash val="dash"/>
                      <a:round/>
                      <a:headEnd type="none" w="sm" len="sm"/>
                      <a:tailEnd type="none" w="sm" len="sm"/>
                    </a:lnT>
                    <a:lnB w="12700" cap="flat" cmpd="sng">
                      <a:solidFill>
                        <a:srgbClr val="FFFFFF"/>
                      </a:solidFill>
                      <a:prstDash val="dash"/>
                      <a:round/>
                      <a:headEnd type="none" w="sm" len="sm"/>
                      <a:tailEnd type="none" w="sm" len="sm"/>
                    </a:lnB>
                  </a:tcPr>
                </a:tc>
                <a:extLst>
                  <a:ext uri="{0D108BD9-81ED-4DB2-BD59-A6C34878D82A}">
                    <a16:rowId xmlns:a16="http://schemas.microsoft.com/office/drawing/2014/main" val="10003"/>
                  </a:ext>
                </a:extLst>
              </a:tr>
              <a:tr h="255650">
                <a:tc>
                  <a:txBody>
                    <a:bodyPr/>
                    <a:lstStyle/>
                    <a:p>
                      <a:pPr marL="171450" marR="0" lvl="0" indent="-171450" algn="l" rtl="0">
                        <a:spcBef>
                          <a:spcPts val="0"/>
                        </a:spcBef>
                        <a:spcAft>
                          <a:spcPts val="0"/>
                        </a:spcAft>
                        <a:buClr>
                          <a:schemeClr val="dk1"/>
                        </a:buClr>
                        <a:buSzPts val="1200"/>
                        <a:buFont typeface="Arial"/>
                        <a:buChar char="•"/>
                      </a:pPr>
                      <a:r>
                        <a:rPr lang="en-US" sz="1200"/>
                        <a:t>Oferta económica </a:t>
                      </a:r>
                      <a:endParaRPr/>
                    </a:p>
                    <a:p>
                      <a:pPr marL="0" marR="0" lvl="0" indent="0" algn="l" rtl="0">
                        <a:spcBef>
                          <a:spcPts val="0"/>
                        </a:spcBef>
                        <a:spcAft>
                          <a:spcPts val="0"/>
                        </a:spcAft>
                        <a:buClr>
                          <a:schemeClr val="dk1"/>
                        </a:buClr>
                        <a:buSzPts val="1200"/>
                        <a:buFont typeface="Arial"/>
                        <a:buNone/>
                      </a:pPr>
                      <a:endParaRPr sz="1200"/>
                    </a:p>
                    <a:p>
                      <a:pPr marL="171450" marR="0" lvl="0" indent="-171450" algn="l" rtl="0">
                        <a:lnSpc>
                          <a:spcPct val="100000"/>
                        </a:lnSpc>
                        <a:spcBef>
                          <a:spcPts val="0"/>
                        </a:spcBef>
                        <a:spcAft>
                          <a:spcPts val="0"/>
                        </a:spcAft>
                        <a:buClr>
                          <a:schemeClr val="dk1"/>
                        </a:buClr>
                        <a:buSzPts val="1200"/>
                        <a:buFont typeface="Arial"/>
                        <a:buChar char="•"/>
                      </a:pPr>
                      <a:r>
                        <a:rPr lang="en-US" sz="1200"/>
                        <a:t>Mantenimiento técnico</a:t>
                      </a:r>
                      <a:endParaRPr/>
                    </a:p>
                    <a:p>
                      <a:pPr marL="171450" marR="0" lvl="0" indent="-95250" algn="l" rtl="0">
                        <a:spcBef>
                          <a:spcPts val="0"/>
                        </a:spcBef>
                        <a:spcAft>
                          <a:spcPts val="0"/>
                        </a:spcAft>
                        <a:buClr>
                          <a:schemeClr val="dk1"/>
                        </a:buClr>
                        <a:buSzPts val="1200"/>
                        <a:buFont typeface="Arial"/>
                        <a:buNone/>
                      </a:pPr>
                      <a:endParaRPr sz="1200"/>
                    </a:p>
                  </a:txBody>
                  <a:tcPr marL="91450" marR="91450" marT="45725" marB="45725" anchor="ctr">
                    <a:lnL w="12700" cap="flat" cmpd="sng">
                      <a:solidFill>
                        <a:srgbClr val="FFFFFF"/>
                      </a:solidFill>
                      <a:prstDash val="dash"/>
                      <a:round/>
                      <a:headEnd type="none" w="sm" len="sm"/>
                      <a:tailEnd type="none" w="sm" len="sm"/>
                    </a:lnL>
                    <a:lnR w="12700" cap="flat" cmpd="sng">
                      <a:solidFill>
                        <a:srgbClr val="FFFFFF"/>
                      </a:solidFill>
                      <a:prstDash val="dash"/>
                      <a:round/>
                      <a:headEnd type="none" w="sm" len="sm"/>
                      <a:tailEnd type="none" w="sm" len="sm"/>
                    </a:lnR>
                    <a:lnT w="12700" cap="flat" cmpd="sng">
                      <a:solidFill>
                        <a:srgbClr val="FFFFFF"/>
                      </a:solidFill>
                      <a:prstDash val="dash"/>
                      <a:round/>
                      <a:headEnd type="none" w="sm" len="sm"/>
                      <a:tailEnd type="none" w="sm" len="sm"/>
                    </a:lnT>
                    <a:lnB w="12700" cap="flat" cmpd="sng">
                      <a:solidFill>
                        <a:srgbClr val="FFFFFF"/>
                      </a:solidFill>
                      <a:prstDash val="dash"/>
                      <a:round/>
                      <a:headEnd type="none" w="sm" len="sm"/>
                      <a:tailEnd type="none" w="sm" len="sm"/>
                    </a:lnB>
                  </a:tcPr>
                </a:tc>
                <a:tc>
                  <a:txBody>
                    <a:bodyPr/>
                    <a:lstStyle/>
                    <a:p>
                      <a:pPr marL="0" marR="0" lvl="0" indent="0" algn="l" rtl="0">
                        <a:spcBef>
                          <a:spcPts val="0"/>
                        </a:spcBef>
                        <a:spcAft>
                          <a:spcPts val="0"/>
                        </a:spcAft>
                        <a:buNone/>
                      </a:pPr>
                      <a:r>
                        <a:rPr lang="en-US" sz="1200"/>
                        <a:t>10</a:t>
                      </a:r>
                      <a:endParaRPr/>
                    </a:p>
                    <a:p>
                      <a:pPr marL="0" marR="0" lvl="0" indent="0" algn="l" rtl="0">
                        <a:spcBef>
                          <a:spcPts val="0"/>
                        </a:spcBef>
                        <a:spcAft>
                          <a:spcPts val="0"/>
                        </a:spcAft>
                        <a:buNone/>
                      </a:pPr>
                      <a:endParaRPr sz="1200"/>
                    </a:p>
                    <a:p>
                      <a:pPr marL="0" marR="0" lvl="0" indent="0" algn="l" rtl="0">
                        <a:spcBef>
                          <a:spcPts val="0"/>
                        </a:spcBef>
                        <a:spcAft>
                          <a:spcPts val="0"/>
                        </a:spcAft>
                        <a:buNone/>
                      </a:pPr>
                      <a:r>
                        <a:rPr lang="en-US" sz="1200"/>
                        <a:t>11</a:t>
                      </a:r>
                      <a:endParaRPr sz="1200"/>
                    </a:p>
                  </a:txBody>
                  <a:tcPr marL="91450" marR="91450" marT="45725" marB="45725">
                    <a:lnL w="12700" cap="flat" cmpd="sng">
                      <a:solidFill>
                        <a:srgbClr val="FFFFFF"/>
                      </a:solidFill>
                      <a:prstDash val="dash"/>
                      <a:round/>
                      <a:headEnd type="none" w="sm" len="sm"/>
                      <a:tailEnd type="none" w="sm" len="sm"/>
                    </a:lnL>
                    <a:lnR w="12700" cap="flat" cmpd="sng">
                      <a:solidFill>
                        <a:srgbClr val="FFFFFF"/>
                      </a:solidFill>
                      <a:prstDash val="dash"/>
                      <a:round/>
                      <a:headEnd type="none" w="sm" len="sm"/>
                      <a:tailEnd type="none" w="sm" len="sm"/>
                    </a:lnR>
                    <a:lnT w="12700" cap="flat" cmpd="sng">
                      <a:solidFill>
                        <a:srgbClr val="FFFFFF"/>
                      </a:solidFill>
                      <a:prstDash val="dash"/>
                      <a:round/>
                      <a:headEnd type="none" w="sm" len="sm"/>
                      <a:tailEnd type="none" w="sm" len="sm"/>
                    </a:lnT>
                    <a:lnB w="12700" cap="flat" cmpd="sng">
                      <a:solidFill>
                        <a:srgbClr val="FFFFFF"/>
                      </a:solidFill>
                      <a:prstDash val="dash"/>
                      <a:round/>
                      <a:headEnd type="none" w="sm" len="sm"/>
                      <a:tailEnd type="none" w="sm" len="sm"/>
                    </a:lnB>
                  </a:tcPr>
                </a:tc>
                <a:extLst>
                  <a:ext uri="{0D108BD9-81ED-4DB2-BD59-A6C34878D82A}">
                    <a16:rowId xmlns:a16="http://schemas.microsoft.com/office/drawing/2014/main" val="10004"/>
                  </a:ext>
                </a:extLst>
              </a:tr>
              <a:tr h="255650">
                <a:tc>
                  <a:txBody>
                    <a:bodyPr/>
                    <a:lstStyle/>
                    <a:p>
                      <a:pPr marL="171450" marR="0" lvl="0" indent="-171450" algn="l" rtl="0">
                        <a:lnSpc>
                          <a:spcPct val="100000"/>
                        </a:lnSpc>
                        <a:spcBef>
                          <a:spcPts val="0"/>
                        </a:spcBef>
                        <a:spcAft>
                          <a:spcPts val="0"/>
                        </a:spcAft>
                        <a:buClr>
                          <a:schemeClr val="dk1"/>
                        </a:buClr>
                        <a:buSzPts val="1200"/>
                        <a:buFont typeface="Arial"/>
                        <a:buChar char="•"/>
                      </a:pPr>
                      <a:r>
                        <a:rPr lang="en-US" sz="1200"/>
                        <a:t>Forma de pago</a:t>
                      </a:r>
                      <a:endParaRPr sz="1200"/>
                    </a:p>
                  </a:txBody>
                  <a:tcPr marL="91450" marR="91450" marT="45725" marB="45725" anchor="ctr">
                    <a:lnL w="12700" cap="flat" cmpd="sng">
                      <a:solidFill>
                        <a:srgbClr val="FFFFFF"/>
                      </a:solidFill>
                      <a:prstDash val="dash"/>
                      <a:round/>
                      <a:headEnd type="none" w="sm" len="sm"/>
                      <a:tailEnd type="none" w="sm" len="sm"/>
                    </a:lnL>
                    <a:lnR w="12700" cap="flat" cmpd="sng">
                      <a:solidFill>
                        <a:srgbClr val="FFFFFF"/>
                      </a:solidFill>
                      <a:prstDash val="dash"/>
                      <a:round/>
                      <a:headEnd type="none" w="sm" len="sm"/>
                      <a:tailEnd type="none" w="sm" len="sm"/>
                    </a:lnR>
                    <a:lnT w="12700" cap="flat" cmpd="sng">
                      <a:solidFill>
                        <a:srgbClr val="FFFFFF"/>
                      </a:solidFill>
                      <a:prstDash val="dash"/>
                      <a:round/>
                      <a:headEnd type="none" w="sm" len="sm"/>
                      <a:tailEnd type="none" w="sm" len="sm"/>
                    </a:lnT>
                    <a:lnB w="12700" cap="flat" cmpd="sng">
                      <a:solidFill>
                        <a:srgbClr val="FFFFFF"/>
                      </a:solidFill>
                      <a:prstDash val="dash"/>
                      <a:round/>
                      <a:headEnd type="none" w="sm" len="sm"/>
                      <a:tailEnd type="none" w="sm" len="sm"/>
                    </a:lnB>
                  </a:tcPr>
                </a:tc>
                <a:tc>
                  <a:txBody>
                    <a:bodyPr/>
                    <a:lstStyle/>
                    <a:p>
                      <a:pPr marL="0" marR="0" lvl="0" indent="0" algn="l" rtl="0">
                        <a:spcBef>
                          <a:spcPts val="0"/>
                        </a:spcBef>
                        <a:spcAft>
                          <a:spcPts val="0"/>
                        </a:spcAft>
                        <a:buNone/>
                      </a:pPr>
                      <a:r>
                        <a:rPr lang="en-US" sz="1200"/>
                        <a:t>13</a:t>
                      </a:r>
                      <a:endParaRPr sz="1200"/>
                    </a:p>
                  </a:txBody>
                  <a:tcPr marL="91450" marR="91450" marT="45725" marB="45725">
                    <a:lnL w="12700" cap="flat" cmpd="sng">
                      <a:solidFill>
                        <a:srgbClr val="FFFFFF"/>
                      </a:solidFill>
                      <a:prstDash val="dash"/>
                      <a:round/>
                      <a:headEnd type="none" w="sm" len="sm"/>
                      <a:tailEnd type="none" w="sm" len="sm"/>
                    </a:lnL>
                    <a:lnR w="12700" cap="flat" cmpd="sng">
                      <a:solidFill>
                        <a:srgbClr val="FFFFFF"/>
                      </a:solidFill>
                      <a:prstDash val="dash"/>
                      <a:round/>
                      <a:headEnd type="none" w="sm" len="sm"/>
                      <a:tailEnd type="none" w="sm" len="sm"/>
                    </a:lnR>
                    <a:lnT w="12700" cap="flat" cmpd="sng">
                      <a:solidFill>
                        <a:srgbClr val="FFFFFF"/>
                      </a:solidFill>
                      <a:prstDash val="dash"/>
                      <a:round/>
                      <a:headEnd type="none" w="sm" len="sm"/>
                      <a:tailEnd type="none" w="sm" len="sm"/>
                    </a:lnT>
                    <a:lnB w="12700" cap="flat" cmpd="sng">
                      <a:solidFill>
                        <a:srgbClr val="FFFFFF"/>
                      </a:solidFill>
                      <a:prstDash val="dash"/>
                      <a:round/>
                      <a:headEnd type="none" w="sm" len="sm"/>
                      <a:tailEnd type="none" w="sm" len="sm"/>
                    </a:lnB>
                  </a:tcPr>
                </a:tc>
                <a:extLst>
                  <a:ext uri="{0D108BD9-81ED-4DB2-BD59-A6C34878D82A}">
                    <a16:rowId xmlns:a16="http://schemas.microsoft.com/office/drawing/2014/main" val="10005"/>
                  </a:ext>
                </a:extLst>
              </a:tr>
              <a:tr h="255650">
                <a:tc>
                  <a:txBody>
                    <a:bodyPr/>
                    <a:lstStyle/>
                    <a:p>
                      <a:pPr marL="171450" marR="0" lvl="0" indent="-171450" algn="l" rtl="0">
                        <a:lnSpc>
                          <a:spcPct val="100000"/>
                        </a:lnSpc>
                        <a:spcBef>
                          <a:spcPts val="0"/>
                        </a:spcBef>
                        <a:spcAft>
                          <a:spcPts val="0"/>
                        </a:spcAft>
                        <a:buClr>
                          <a:schemeClr val="dk1"/>
                        </a:buClr>
                        <a:buSzPts val="1200"/>
                        <a:buFont typeface="Arial"/>
                        <a:buChar char="•"/>
                      </a:pPr>
                      <a:r>
                        <a:rPr lang="en-US" sz="1200"/>
                        <a:t>Condiciones</a:t>
                      </a:r>
                      <a:endParaRPr/>
                    </a:p>
                    <a:p>
                      <a:pPr marL="171450" marR="0" lvl="0" indent="-95250" algn="l" rtl="0">
                        <a:spcBef>
                          <a:spcPts val="0"/>
                        </a:spcBef>
                        <a:spcAft>
                          <a:spcPts val="0"/>
                        </a:spcAft>
                        <a:buClr>
                          <a:schemeClr val="dk1"/>
                        </a:buClr>
                        <a:buSzPts val="1200"/>
                        <a:buFont typeface="Arial"/>
                        <a:buNone/>
                      </a:pPr>
                      <a:endParaRPr sz="1200"/>
                    </a:p>
                  </a:txBody>
                  <a:tcPr marL="91450" marR="91450" marT="45725" marB="45725" anchor="ctr">
                    <a:lnL w="12700" cap="flat" cmpd="sng">
                      <a:solidFill>
                        <a:srgbClr val="FFFFFF"/>
                      </a:solidFill>
                      <a:prstDash val="dash"/>
                      <a:round/>
                      <a:headEnd type="none" w="sm" len="sm"/>
                      <a:tailEnd type="none" w="sm" len="sm"/>
                    </a:lnL>
                    <a:lnR w="12700" cap="flat" cmpd="sng">
                      <a:solidFill>
                        <a:srgbClr val="FFFFFF"/>
                      </a:solidFill>
                      <a:prstDash val="dash"/>
                      <a:round/>
                      <a:headEnd type="none" w="sm" len="sm"/>
                      <a:tailEnd type="none" w="sm" len="sm"/>
                    </a:lnR>
                    <a:lnT w="12700" cap="flat" cmpd="sng">
                      <a:solidFill>
                        <a:srgbClr val="FFFFFF"/>
                      </a:solidFill>
                      <a:prstDash val="dash"/>
                      <a:round/>
                      <a:headEnd type="none" w="sm" len="sm"/>
                      <a:tailEnd type="none" w="sm" len="sm"/>
                    </a:lnT>
                    <a:lnB w="12700" cap="flat" cmpd="sng">
                      <a:solidFill>
                        <a:srgbClr val="FFFFFF"/>
                      </a:solidFill>
                      <a:prstDash val="dash"/>
                      <a:round/>
                      <a:headEnd type="none" w="sm" len="sm"/>
                      <a:tailEnd type="none" w="sm" len="sm"/>
                    </a:lnB>
                  </a:tcPr>
                </a:tc>
                <a:tc>
                  <a:txBody>
                    <a:bodyPr/>
                    <a:lstStyle/>
                    <a:p>
                      <a:pPr marL="0" marR="0" lvl="0" indent="0" algn="l" rtl="0">
                        <a:spcBef>
                          <a:spcPts val="0"/>
                        </a:spcBef>
                        <a:spcAft>
                          <a:spcPts val="0"/>
                        </a:spcAft>
                        <a:buNone/>
                      </a:pPr>
                      <a:r>
                        <a:rPr lang="en-US" sz="1200"/>
                        <a:t>14</a:t>
                      </a:r>
                      <a:endParaRPr sz="1200"/>
                    </a:p>
                  </a:txBody>
                  <a:tcPr marL="91450" marR="91450" marT="45725" marB="45725">
                    <a:lnL w="12700" cap="flat" cmpd="sng">
                      <a:solidFill>
                        <a:srgbClr val="FFFFFF"/>
                      </a:solidFill>
                      <a:prstDash val="dash"/>
                      <a:round/>
                      <a:headEnd type="none" w="sm" len="sm"/>
                      <a:tailEnd type="none" w="sm" len="sm"/>
                    </a:lnL>
                    <a:lnR w="12700" cap="flat" cmpd="sng">
                      <a:solidFill>
                        <a:srgbClr val="FFFFFF"/>
                      </a:solidFill>
                      <a:prstDash val="dash"/>
                      <a:round/>
                      <a:headEnd type="none" w="sm" len="sm"/>
                      <a:tailEnd type="none" w="sm" len="sm"/>
                    </a:lnR>
                    <a:lnT w="12700" cap="flat" cmpd="sng">
                      <a:solidFill>
                        <a:srgbClr val="FFFFFF"/>
                      </a:solidFill>
                      <a:prstDash val="dash"/>
                      <a:round/>
                      <a:headEnd type="none" w="sm" len="sm"/>
                      <a:tailEnd type="none" w="sm" len="sm"/>
                    </a:lnT>
                    <a:lnB w="12700" cap="flat" cmpd="sng">
                      <a:solidFill>
                        <a:srgbClr val="FFFFFF"/>
                      </a:solidFill>
                      <a:prstDash val="dash"/>
                      <a:round/>
                      <a:headEnd type="none" w="sm" len="sm"/>
                      <a:tailEnd type="none" w="sm" len="sm"/>
                    </a:lnB>
                  </a:tcPr>
                </a:tc>
                <a:extLst>
                  <a:ext uri="{0D108BD9-81ED-4DB2-BD59-A6C34878D82A}">
                    <a16:rowId xmlns:a16="http://schemas.microsoft.com/office/drawing/2014/main" val="10006"/>
                  </a:ext>
                </a:extLst>
              </a:tr>
              <a:tr h="255650">
                <a:tc>
                  <a:txBody>
                    <a:bodyPr/>
                    <a:lstStyle/>
                    <a:p>
                      <a:pPr marL="171450" marR="0" lvl="0" indent="-171450" algn="l" rtl="0">
                        <a:spcBef>
                          <a:spcPts val="0"/>
                        </a:spcBef>
                        <a:spcAft>
                          <a:spcPts val="0"/>
                        </a:spcAft>
                        <a:buClr>
                          <a:schemeClr val="dk1"/>
                        </a:buClr>
                        <a:buSzPts val="1200"/>
                        <a:buFont typeface="Arial"/>
                        <a:buChar char="•"/>
                      </a:pPr>
                      <a:r>
                        <a:rPr lang="en-US" sz="1200"/>
                        <a:t>Aceptación de la propuesta</a:t>
                      </a:r>
                      <a:endParaRPr sz="1200"/>
                    </a:p>
                  </a:txBody>
                  <a:tcPr marL="91450" marR="91450" marT="45725" marB="45725" anchor="ctr">
                    <a:lnL w="12700" cap="flat" cmpd="sng">
                      <a:solidFill>
                        <a:srgbClr val="FFFFFF"/>
                      </a:solidFill>
                      <a:prstDash val="dash"/>
                      <a:round/>
                      <a:headEnd type="none" w="sm" len="sm"/>
                      <a:tailEnd type="none" w="sm" len="sm"/>
                    </a:lnL>
                    <a:lnR w="12700" cap="flat" cmpd="sng">
                      <a:solidFill>
                        <a:srgbClr val="FFFFFF"/>
                      </a:solidFill>
                      <a:prstDash val="dash"/>
                      <a:round/>
                      <a:headEnd type="none" w="sm" len="sm"/>
                      <a:tailEnd type="none" w="sm" len="sm"/>
                    </a:lnR>
                    <a:lnT w="12700" cap="flat" cmpd="sng">
                      <a:solidFill>
                        <a:srgbClr val="FFFFFF"/>
                      </a:solidFill>
                      <a:prstDash val="dash"/>
                      <a:round/>
                      <a:headEnd type="none" w="sm" len="sm"/>
                      <a:tailEnd type="none" w="sm" len="sm"/>
                    </a:lnT>
                    <a:lnB w="12700" cap="flat" cmpd="sng">
                      <a:solidFill>
                        <a:srgbClr val="FFFFFF"/>
                      </a:solidFill>
                      <a:prstDash val="dash"/>
                      <a:round/>
                      <a:headEnd type="none" w="sm" len="sm"/>
                      <a:tailEnd type="none" w="sm" len="sm"/>
                    </a:lnB>
                  </a:tcPr>
                </a:tc>
                <a:tc>
                  <a:txBody>
                    <a:bodyPr/>
                    <a:lstStyle/>
                    <a:p>
                      <a:pPr marL="0" marR="0" lvl="0" indent="0" algn="l" rtl="0">
                        <a:spcBef>
                          <a:spcPts val="0"/>
                        </a:spcBef>
                        <a:spcAft>
                          <a:spcPts val="0"/>
                        </a:spcAft>
                        <a:buNone/>
                      </a:pPr>
                      <a:r>
                        <a:rPr lang="en-US" sz="1200"/>
                        <a:t>15</a:t>
                      </a:r>
                      <a:endParaRPr sz="1200"/>
                    </a:p>
                  </a:txBody>
                  <a:tcPr marL="91450" marR="91450" marT="45725" marB="45725">
                    <a:lnL w="12700" cap="flat" cmpd="sng">
                      <a:solidFill>
                        <a:srgbClr val="FFFFFF"/>
                      </a:solidFill>
                      <a:prstDash val="dash"/>
                      <a:round/>
                      <a:headEnd type="none" w="sm" len="sm"/>
                      <a:tailEnd type="none" w="sm" len="sm"/>
                    </a:lnL>
                    <a:lnR w="12700" cap="flat" cmpd="sng">
                      <a:solidFill>
                        <a:srgbClr val="FFFFFF"/>
                      </a:solidFill>
                      <a:prstDash val="dash"/>
                      <a:round/>
                      <a:headEnd type="none" w="sm" len="sm"/>
                      <a:tailEnd type="none" w="sm" len="sm"/>
                    </a:lnR>
                    <a:lnT w="12700" cap="flat" cmpd="sng">
                      <a:solidFill>
                        <a:srgbClr val="FFFFFF"/>
                      </a:solidFill>
                      <a:prstDash val="dash"/>
                      <a:round/>
                      <a:headEnd type="none" w="sm" len="sm"/>
                      <a:tailEnd type="none" w="sm" len="sm"/>
                    </a:lnT>
                    <a:lnB w="12700" cap="flat" cmpd="sng">
                      <a:solidFill>
                        <a:srgbClr val="FFFFFF"/>
                      </a:solidFill>
                      <a:prstDash val="dash"/>
                      <a:round/>
                      <a:headEnd type="none" w="sm" len="sm"/>
                      <a:tailEnd type="none" w="sm" len="sm"/>
                    </a:lnB>
                  </a:tcPr>
                </a:tc>
                <a:extLst>
                  <a:ext uri="{0D108BD9-81ED-4DB2-BD59-A6C34878D82A}">
                    <a16:rowId xmlns:a16="http://schemas.microsoft.com/office/drawing/2014/main" val="10007"/>
                  </a:ext>
                </a:extLst>
              </a:tr>
              <a:tr h="255650">
                <a:tc>
                  <a:txBody>
                    <a:bodyPr/>
                    <a:lstStyle/>
                    <a:p>
                      <a:pPr marL="0" marR="0" lvl="0" indent="0" algn="l" rtl="0">
                        <a:spcBef>
                          <a:spcPts val="0"/>
                        </a:spcBef>
                        <a:spcAft>
                          <a:spcPts val="0"/>
                        </a:spcAft>
                        <a:buNone/>
                      </a:pPr>
                      <a:endParaRPr sz="1200"/>
                    </a:p>
                  </a:txBody>
                  <a:tcPr marL="91450" marR="91450" marT="45725" marB="45725">
                    <a:lnL w="12700" cap="flat" cmpd="sng">
                      <a:solidFill>
                        <a:srgbClr val="FFFFFF"/>
                      </a:solidFill>
                      <a:prstDash val="dash"/>
                      <a:round/>
                      <a:headEnd type="none" w="sm" len="sm"/>
                      <a:tailEnd type="none" w="sm" len="sm"/>
                    </a:lnL>
                    <a:lnR w="12700" cap="flat" cmpd="sng">
                      <a:solidFill>
                        <a:srgbClr val="FFFFFF"/>
                      </a:solidFill>
                      <a:prstDash val="dash"/>
                      <a:round/>
                      <a:headEnd type="none" w="sm" len="sm"/>
                      <a:tailEnd type="none" w="sm" len="sm"/>
                    </a:lnR>
                    <a:lnT w="12700" cap="flat" cmpd="sng">
                      <a:solidFill>
                        <a:srgbClr val="FFFFFF"/>
                      </a:solidFill>
                      <a:prstDash val="dash"/>
                      <a:round/>
                      <a:headEnd type="none" w="sm" len="sm"/>
                      <a:tailEnd type="none" w="sm" len="sm"/>
                    </a:lnT>
                    <a:lnB w="12700" cap="flat" cmpd="sng">
                      <a:solidFill>
                        <a:srgbClr val="FFFFFF"/>
                      </a:solidFill>
                      <a:prstDash val="dash"/>
                      <a:round/>
                      <a:headEnd type="none" w="sm" len="sm"/>
                      <a:tailEnd type="none" w="sm" len="sm"/>
                    </a:lnB>
                  </a:tcPr>
                </a:tc>
                <a:tc>
                  <a:txBody>
                    <a:bodyPr/>
                    <a:lstStyle/>
                    <a:p>
                      <a:pPr marL="0" marR="0" lvl="0" indent="0" algn="l" rtl="0">
                        <a:spcBef>
                          <a:spcPts val="0"/>
                        </a:spcBef>
                        <a:spcAft>
                          <a:spcPts val="0"/>
                        </a:spcAft>
                        <a:buNone/>
                      </a:pPr>
                      <a:endParaRPr sz="1200"/>
                    </a:p>
                  </a:txBody>
                  <a:tcPr marL="91450" marR="91450" marT="45725" marB="45725">
                    <a:lnL w="12700" cap="flat" cmpd="sng">
                      <a:solidFill>
                        <a:srgbClr val="FFFFFF"/>
                      </a:solidFill>
                      <a:prstDash val="dash"/>
                      <a:round/>
                      <a:headEnd type="none" w="sm" len="sm"/>
                      <a:tailEnd type="none" w="sm" len="sm"/>
                    </a:lnL>
                    <a:lnR w="12700" cap="flat" cmpd="sng">
                      <a:solidFill>
                        <a:srgbClr val="FFFFFF"/>
                      </a:solidFill>
                      <a:prstDash val="dash"/>
                      <a:round/>
                      <a:headEnd type="none" w="sm" len="sm"/>
                      <a:tailEnd type="none" w="sm" len="sm"/>
                    </a:lnR>
                    <a:lnT w="12700" cap="flat" cmpd="sng">
                      <a:solidFill>
                        <a:srgbClr val="FFFFFF"/>
                      </a:solidFill>
                      <a:prstDash val="dash"/>
                      <a:round/>
                      <a:headEnd type="none" w="sm" len="sm"/>
                      <a:tailEnd type="none" w="sm" len="sm"/>
                    </a:lnT>
                    <a:lnB w="12700" cap="flat" cmpd="sng">
                      <a:solidFill>
                        <a:srgbClr val="FFFFFF"/>
                      </a:solidFill>
                      <a:prstDash val="dash"/>
                      <a:round/>
                      <a:headEnd type="none" w="sm" len="sm"/>
                      <a:tailEnd type="none" w="sm" len="sm"/>
                    </a:lnB>
                  </a:tcPr>
                </a:tc>
                <a:extLst>
                  <a:ext uri="{0D108BD9-81ED-4DB2-BD59-A6C34878D82A}">
                    <a16:rowId xmlns:a16="http://schemas.microsoft.com/office/drawing/2014/main" val="10008"/>
                  </a:ext>
                </a:extLst>
              </a:tr>
            </a:tbl>
          </a:graphicData>
        </a:graphic>
      </p:graphicFrame>
      <p:pic>
        <p:nvPicPr>
          <p:cNvPr id="105" name="Google Shape;105;p3"/>
          <p:cNvPicPr preferRelativeResize="0"/>
          <p:nvPr/>
        </p:nvPicPr>
        <p:blipFill rotWithShape="1">
          <a:blip r:embed="rId3">
            <a:alphaModFix/>
          </a:blip>
          <a:srcRect/>
          <a:stretch/>
        </p:blipFill>
        <p:spPr>
          <a:xfrm>
            <a:off x="304401" y="540290"/>
            <a:ext cx="1088571" cy="108857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2300700" y="490656"/>
            <a:ext cx="5168735" cy="581436"/>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2400"/>
              <a:buFont typeface="Arial"/>
              <a:buNone/>
            </a:pPr>
            <a:r>
              <a:rPr lang="en-US" sz="2400"/>
              <a:t>Arquitectura técnica de la solución</a:t>
            </a:r>
            <a:endParaRPr sz="2400"/>
          </a:p>
        </p:txBody>
      </p:sp>
      <p:sp>
        <p:nvSpPr>
          <p:cNvPr id="111" name="Google Shape;111;p4"/>
          <p:cNvSpPr/>
          <p:nvPr/>
        </p:nvSpPr>
        <p:spPr>
          <a:xfrm>
            <a:off x="1197735" y="1131407"/>
            <a:ext cx="7147775" cy="52322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400">
                <a:solidFill>
                  <a:schemeClr val="dk1"/>
                </a:solidFill>
                <a:latin typeface="Arial"/>
                <a:ea typeface="Arial"/>
                <a:cs typeface="Arial"/>
                <a:sym typeface="Arial"/>
              </a:rPr>
              <a:t>El sitio que se propone está compuesto de una parte servidor (Hosting)  y una parte cliente (portal web):</a:t>
            </a:r>
            <a:endParaRPr sz="1400">
              <a:solidFill>
                <a:schemeClr val="dk1"/>
              </a:solidFill>
              <a:latin typeface="Arial"/>
              <a:ea typeface="Arial"/>
              <a:cs typeface="Arial"/>
              <a:sym typeface="Arial"/>
            </a:endParaRPr>
          </a:p>
        </p:txBody>
      </p:sp>
      <p:sp>
        <p:nvSpPr>
          <p:cNvPr id="112" name="Google Shape;112;p4"/>
          <p:cNvSpPr txBox="1"/>
          <p:nvPr/>
        </p:nvSpPr>
        <p:spPr>
          <a:xfrm>
            <a:off x="1094704" y="1888499"/>
            <a:ext cx="7370776" cy="2178143"/>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chemeClr val="dk1"/>
              </a:buClr>
              <a:buSzPts val="1100"/>
              <a:buFont typeface="Arial"/>
              <a:buNone/>
            </a:pPr>
            <a:r>
              <a:rPr lang="en-US" sz="1100" b="1">
                <a:solidFill>
                  <a:schemeClr val="dk1"/>
                </a:solidFill>
                <a:latin typeface="Arial"/>
                <a:ea typeface="Arial"/>
                <a:cs typeface="Arial"/>
                <a:sym typeface="Arial"/>
              </a:rPr>
              <a:t>HOSTING</a:t>
            </a:r>
            <a:endParaRPr sz="1100" b="1">
              <a:solidFill>
                <a:schemeClr val="dk1"/>
              </a:solidFill>
              <a:latin typeface="Arial"/>
              <a:ea typeface="Arial"/>
              <a:cs typeface="Arial"/>
              <a:sym typeface="Arial"/>
            </a:endParaRPr>
          </a:p>
          <a:p>
            <a:pPr marL="0" marR="0" lvl="0" indent="0" algn="just" rtl="0">
              <a:spcBef>
                <a:spcPts val="220"/>
              </a:spcBef>
              <a:spcAft>
                <a:spcPts val="0"/>
              </a:spcAft>
              <a:buClr>
                <a:schemeClr val="dk1"/>
              </a:buClr>
              <a:buSzPts val="1100"/>
              <a:buFont typeface="Arial"/>
              <a:buNone/>
            </a:pPr>
            <a:endParaRPr sz="1100">
              <a:solidFill>
                <a:schemeClr val="dk1"/>
              </a:solidFill>
              <a:latin typeface="Arial"/>
              <a:ea typeface="Arial"/>
              <a:cs typeface="Arial"/>
              <a:sym typeface="Arial"/>
            </a:endParaRPr>
          </a:p>
          <a:p>
            <a:pPr marL="0" marR="0" lvl="0" indent="0" algn="just" rtl="0">
              <a:spcBef>
                <a:spcPts val="220"/>
              </a:spcBef>
              <a:spcAft>
                <a:spcPts val="0"/>
              </a:spcAft>
              <a:buClr>
                <a:schemeClr val="dk1"/>
              </a:buClr>
              <a:buSzPts val="1100"/>
              <a:buFont typeface="Arial"/>
              <a:buNone/>
            </a:pPr>
            <a:r>
              <a:rPr lang="en-US" sz="1100">
                <a:solidFill>
                  <a:schemeClr val="dk1"/>
                </a:solidFill>
                <a:latin typeface="Arial"/>
                <a:ea typeface="Arial"/>
                <a:cs typeface="Arial"/>
                <a:sym typeface="Arial"/>
              </a:rPr>
              <a:t>El hosting será el encargado de almacenar toda la información relativa a la aplicación, así como la gestión del contenido.</a:t>
            </a:r>
            <a:endParaRPr/>
          </a:p>
          <a:p>
            <a:pPr marL="0" marR="0" lvl="0" indent="0" algn="just" rtl="0">
              <a:spcBef>
                <a:spcPts val="220"/>
              </a:spcBef>
              <a:spcAft>
                <a:spcPts val="0"/>
              </a:spcAft>
              <a:buClr>
                <a:schemeClr val="dk1"/>
              </a:buClr>
              <a:buSzPts val="1100"/>
              <a:buFont typeface="Arial"/>
              <a:buNone/>
            </a:pPr>
            <a:endParaRPr sz="1100">
              <a:solidFill>
                <a:schemeClr val="dk1"/>
              </a:solidFill>
              <a:latin typeface="Arial"/>
              <a:ea typeface="Arial"/>
              <a:cs typeface="Arial"/>
              <a:sym typeface="Arial"/>
            </a:endParaRPr>
          </a:p>
          <a:p>
            <a:pPr marL="0" marR="0" lvl="0" indent="0" algn="just" rtl="0">
              <a:spcBef>
                <a:spcPts val="220"/>
              </a:spcBef>
              <a:spcAft>
                <a:spcPts val="0"/>
              </a:spcAft>
              <a:buClr>
                <a:schemeClr val="dk1"/>
              </a:buClr>
              <a:buSzPts val="1100"/>
              <a:buFont typeface="Arial"/>
              <a:buNone/>
            </a:pPr>
            <a:r>
              <a:rPr lang="en-US" sz="1100">
                <a:solidFill>
                  <a:schemeClr val="dk1"/>
                </a:solidFill>
                <a:latin typeface="Arial"/>
                <a:ea typeface="Arial"/>
                <a:cs typeface="Arial"/>
                <a:sym typeface="Arial"/>
              </a:rPr>
              <a:t>El hosting contará con una capa de servicios web de sincronización de forma que el sitio web actualice sólo aquellos datos que han cambiado desde las diferentes sucursales, minimizando flujo de datos en el servidor, mejorando la usabilidad de la solución.</a:t>
            </a:r>
            <a:endParaRPr/>
          </a:p>
          <a:p>
            <a:pPr marL="0" marR="0" lvl="0" indent="0" algn="just" rtl="0">
              <a:spcBef>
                <a:spcPts val="220"/>
              </a:spcBef>
              <a:spcAft>
                <a:spcPts val="0"/>
              </a:spcAft>
              <a:buClr>
                <a:schemeClr val="dk1"/>
              </a:buClr>
              <a:buSzPts val="1100"/>
              <a:buFont typeface="Arial"/>
              <a:buNone/>
            </a:pPr>
            <a:endParaRPr sz="1100">
              <a:solidFill>
                <a:schemeClr val="dk1"/>
              </a:solidFill>
              <a:latin typeface="Arial"/>
              <a:ea typeface="Arial"/>
              <a:cs typeface="Arial"/>
              <a:sym typeface="Arial"/>
            </a:endParaRPr>
          </a:p>
          <a:p>
            <a:pPr marL="0" marR="0" lvl="0" indent="0" algn="just" rtl="0">
              <a:spcBef>
                <a:spcPts val="220"/>
              </a:spcBef>
              <a:spcAft>
                <a:spcPts val="0"/>
              </a:spcAft>
              <a:buClr>
                <a:schemeClr val="dk1"/>
              </a:buClr>
              <a:buSzPts val="1100"/>
              <a:buFont typeface="Arial"/>
              <a:buNone/>
            </a:pPr>
            <a:r>
              <a:rPr lang="en-US" sz="1100">
                <a:solidFill>
                  <a:schemeClr val="dk1"/>
                </a:solidFill>
                <a:latin typeface="Arial"/>
                <a:ea typeface="Arial"/>
                <a:cs typeface="Arial"/>
                <a:sym typeface="Arial"/>
              </a:rPr>
              <a:t>El hosting será proporcionado por un proveedor externo el cual proporcionará la usabilidad, confiabilidad y seguridad de los datos así como el servicio de alojamiento y dominio del sitio. El servidor web dará acceso </a:t>
            </a:r>
            <a:r>
              <a:rPr lang="en-US" sz="1100">
                <a:solidFill>
                  <a:schemeClr val="dk1"/>
                </a:solidFill>
              </a:rPr>
              <a:t>público</a:t>
            </a:r>
            <a:r>
              <a:rPr lang="en-US" sz="1100">
                <a:solidFill>
                  <a:schemeClr val="dk1"/>
                </a:solidFill>
                <a:latin typeface="Arial"/>
                <a:ea typeface="Arial"/>
                <a:cs typeface="Arial"/>
                <a:sym typeface="Arial"/>
              </a:rPr>
              <a:t> por https al directorio donde se </a:t>
            </a:r>
            <a:r>
              <a:rPr lang="en-US" sz="1100">
                <a:solidFill>
                  <a:schemeClr val="dk1"/>
                </a:solidFill>
              </a:rPr>
              <a:t>subirá</a:t>
            </a:r>
            <a:r>
              <a:rPr lang="en-US" sz="1100">
                <a:solidFill>
                  <a:schemeClr val="dk1"/>
                </a:solidFill>
                <a:latin typeface="Arial"/>
                <a:ea typeface="Arial"/>
                <a:cs typeface="Arial"/>
                <a:sym typeface="Arial"/>
              </a:rPr>
              <a:t> la base de datos del sitio web.</a:t>
            </a:r>
            <a:endParaRPr sz="1100">
              <a:solidFill>
                <a:schemeClr val="dk1"/>
              </a:solidFill>
              <a:latin typeface="Arial"/>
              <a:ea typeface="Arial"/>
              <a:cs typeface="Arial"/>
              <a:sym typeface="Arial"/>
            </a:endParaRPr>
          </a:p>
          <a:p>
            <a:pPr marL="0" marR="0" lvl="0" indent="0" algn="just" rtl="0">
              <a:spcBef>
                <a:spcPts val="220"/>
              </a:spcBef>
              <a:spcAft>
                <a:spcPts val="0"/>
              </a:spcAft>
              <a:buClr>
                <a:schemeClr val="dk1"/>
              </a:buClr>
              <a:buSzPts val="1100"/>
              <a:buFont typeface="Arial"/>
              <a:buNone/>
            </a:pPr>
            <a:endParaRPr sz="1100">
              <a:solidFill>
                <a:schemeClr val="dk1"/>
              </a:solidFill>
              <a:latin typeface="Arial"/>
              <a:ea typeface="Arial"/>
              <a:cs typeface="Arial"/>
              <a:sym typeface="Arial"/>
            </a:endParaRPr>
          </a:p>
        </p:txBody>
      </p:sp>
      <p:sp>
        <p:nvSpPr>
          <p:cNvPr id="113" name="Google Shape;113;p4"/>
          <p:cNvSpPr txBox="1"/>
          <p:nvPr/>
        </p:nvSpPr>
        <p:spPr>
          <a:xfrm>
            <a:off x="1197736" y="4267902"/>
            <a:ext cx="7267745" cy="109327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chemeClr val="dk1"/>
              </a:buClr>
              <a:buSzPts val="1100"/>
              <a:buFont typeface="Arial"/>
              <a:buNone/>
            </a:pPr>
            <a:r>
              <a:rPr lang="en-US" sz="1100" b="1">
                <a:solidFill>
                  <a:schemeClr val="dk1"/>
                </a:solidFill>
                <a:latin typeface="Arial"/>
                <a:ea typeface="Arial"/>
                <a:cs typeface="Arial"/>
                <a:sym typeface="Arial"/>
              </a:rPr>
              <a:t>SITIO WEB</a:t>
            </a:r>
            <a:endParaRPr sz="1100" b="1">
              <a:solidFill>
                <a:schemeClr val="dk1"/>
              </a:solidFill>
              <a:latin typeface="Arial"/>
              <a:ea typeface="Arial"/>
              <a:cs typeface="Arial"/>
              <a:sym typeface="Arial"/>
            </a:endParaRPr>
          </a:p>
          <a:p>
            <a:pPr marL="0" marR="0" lvl="0" indent="0" algn="just" rtl="0">
              <a:spcBef>
                <a:spcPts val="220"/>
              </a:spcBef>
              <a:spcAft>
                <a:spcPts val="0"/>
              </a:spcAft>
              <a:buClr>
                <a:schemeClr val="dk1"/>
              </a:buClr>
              <a:buSzPts val="1100"/>
              <a:buFont typeface="Arial"/>
              <a:buNone/>
            </a:pPr>
            <a:endParaRPr sz="1100">
              <a:solidFill>
                <a:schemeClr val="dk1"/>
              </a:solidFill>
              <a:latin typeface="Arial"/>
              <a:ea typeface="Arial"/>
              <a:cs typeface="Arial"/>
              <a:sym typeface="Arial"/>
            </a:endParaRPr>
          </a:p>
          <a:p>
            <a:pPr marL="0" marR="0" lvl="0" indent="0" algn="just" rtl="0">
              <a:spcBef>
                <a:spcPts val="220"/>
              </a:spcBef>
              <a:spcAft>
                <a:spcPts val="0"/>
              </a:spcAft>
              <a:buClr>
                <a:schemeClr val="dk1"/>
              </a:buClr>
              <a:buSzPts val="1100"/>
              <a:buFont typeface="Arial"/>
              <a:buNone/>
            </a:pPr>
            <a:r>
              <a:rPr lang="en-US" sz="1100">
                <a:solidFill>
                  <a:schemeClr val="dk1"/>
                </a:solidFill>
                <a:latin typeface="Arial"/>
                <a:ea typeface="Arial"/>
                <a:cs typeface="Arial"/>
                <a:sym typeface="Arial"/>
              </a:rPr>
              <a:t>Se </a:t>
            </a:r>
            <a:r>
              <a:rPr lang="en-US" sz="1100">
                <a:solidFill>
                  <a:schemeClr val="dk1"/>
                </a:solidFill>
              </a:rPr>
              <a:t>desarrollará</a:t>
            </a:r>
            <a:r>
              <a:rPr lang="en-US" sz="1100">
                <a:solidFill>
                  <a:schemeClr val="dk1"/>
                </a:solidFill>
                <a:latin typeface="Arial"/>
                <a:ea typeface="Arial"/>
                <a:cs typeface="Arial"/>
                <a:sym typeface="Arial"/>
              </a:rPr>
              <a:t> un sitio web con dos funcionalidades: la primera para la administración contable de cajas y cobranza y la segunda para la gestión </a:t>
            </a:r>
            <a:r>
              <a:rPr lang="en-US" sz="1100">
                <a:solidFill>
                  <a:schemeClr val="dk1"/>
                </a:solidFill>
              </a:rPr>
              <a:t>interna de la producción de muebles</a:t>
            </a:r>
            <a:r>
              <a:rPr lang="en-US" sz="1100">
                <a:solidFill>
                  <a:schemeClr val="dk1"/>
                </a:solidFill>
                <a:latin typeface="Arial"/>
                <a:ea typeface="Arial"/>
                <a:cs typeface="Arial"/>
                <a:sym typeface="Arial"/>
              </a:rPr>
              <a:t>. </a:t>
            </a:r>
            <a:endParaRPr sz="1100">
              <a:solidFill>
                <a:schemeClr val="dk1"/>
              </a:solidFill>
              <a:latin typeface="Arial"/>
              <a:ea typeface="Arial"/>
              <a:cs typeface="Arial"/>
              <a:sym typeface="Arial"/>
            </a:endParaRPr>
          </a:p>
          <a:p>
            <a:pPr marL="0" marR="0" lvl="0" indent="0" algn="just" rtl="0">
              <a:spcBef>
                <a:spcPts val="220"/>
              </a:spcBef>
              <a:spcAft>
                <a:spcPts val="0"/>
              </a:spcAft>
              <a:buClr>
                <a:schemeClr val="dk1"/>
              </a:buClr>
              <a:buSzPts val="1100"/>
              <a:buFont typeface="Arial"/>
              <a:buNone/>
            </a:pPr>
            <a:endParaRPr sz="1100">
              <a:solidFill>
                <a:schemeClr val="dk1"/>
              </a:solidFill>
              <a:latin typeface="Arial"/>
              <a:ea typeface="Arial"/>
              <a:cs typeface="Arial"/>
              <a:sym typeface="Arial"/>
            </a:endParaRPr>
          </a:p>
        </p:txBody>
      </p:sp>
      <p:pic>
        <p:nvPicPr>
          <p:cNvPr id="114" name="Google Shape;114;p4"/>
          <p:cNvPicPr preferRelativeResize="0"/>
          <p:nvPr/>
        </p:nvPicPr>
        <p:blipFill rotWithShape="1">
          <a:blip r:embed="rId3">
            <a:alphaModFix/>
          </a:blip>
          <a:srcRect/>
          <a:stretch/>
        </p:blipFill>
        <p:spPr>
          <a:xfrm>
            <a:off x="4235806" y="5641453"/>
            <a:ext cx="1088571" cy="108857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5"/>
          <p:cNvSpPr txBox="1">
            <a:spLocks noGrp="1"/>
          </p:cNvSpPr>
          <p:nvPr>
            <p:ph type="title"/>
          </p:nvPr>
        </p:nvSpPr>
        <p:spPr>
          <a:xfrm>
            <a:off x="640938" y="434040"/>
            <a:ext cx="8271050" cy="581436"/>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2"/>
              </a:buClr>
              <a:buSzPts val="2400"/>
              <a:buFont typeface="Arial"/>
              <a:buNone/>
            </a:pPr>
            <a:r>
              <a:rPr lang="en-US" sz="2400"/>
              <a:t>Cronograma del desarrollo del proyecto sitio web SAP </a:t>
            </a:r>
            <a:br>
              <a:rPr lang="en-US" sz="2400"/>
            </a:br>
            <a:r>
              <a:rPr lang="en-US" sz="2400"/>
              <a:t>(Sistema de Administración Productivo)</a:t>
            </a:r>
            <a:endParaRPr sz="2400"/>
          </a:p>
        </p:txBody>
      </p:sp>
      <p:pic>
        <p:nvPicPr>
          <p:cNvPr id="120" name="Google Shape;120;p5"/>
          <p:cNvPicPr preferRelativeResize="0"/>
          <p:nvPr/>
        </p:nvPicPr>
        <p:blipFill rotWithShape="1">
          <a:blip r:embed="rId3">
            <a:alphaModFix/>
          </a:blip>
          <a:srcRect/>
          <a:stretch/>
        </p:blipFill>
        <p:spPr>
          <a:xfrm>
            <a:off x="7823417" y="5578118"/>
            <a:ext cx="1088571" cy="1088571"/>
          </a:xfrm>
          <a:prstGeom prst="rect">
            <a:avLst/>
          </a:prstGeom>
          <a:noFill/>
          <a:ln>
            <a:noFill/>
          </a:ln>
        </p:spPr>
      </p:pic>
      <p:pic>
        <p:nvPicPr>
          <p:cNvPr id="6" name="Imagen 5"/>
          <p:cNvPicPr>
            <a:picLocks noChangeAspect="1"/>
          </p:cNvPicPr>
          <p:nvPr/>
        </p:nvPicPr>
        <p:blipFill>
          <a:blip r:embed="rId4"/>
          <a:stretch>
            <a:fillRect/>
          </a:stretch>
        </p:blipFill>
        <p:spPr>
          <a:xfrm>
            <a:off x="46180" y="2161309"/>
            <a:ext cx="9064622" cy="233830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6"/>
          <p:cNvSpPr txBox="1">
            <a:spLocks noGrp="1"/>
          </p:cNvSpPr>
          <p:nvPr>
            <p:ph type="title"/>
          </p:nvPr>
        </p:nvSpPr>
        <p:spPr>
          <a:xfrm>
            <a:off x="627796" y="533400"/>
            <a:ext cx="8059003" cy="9906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2"/>
              </a:buClr>
              <a:buSzPts val="2400"/>
              <a:buFont typeface="Arial"/>
              <a:buNone/>
            </a:pPr>
            <a:r>
              <a:rPr lang="en-US" sz="2400"/>
              <a:t>Objetivos principales del proyecto</a:t>
            </a:r>
            <a:endParaRPr sz="2400"/>
          </a:p>
        </p:txBody>
      </p:sp>
      <p:sp>
        <p:nvSpPr>
          <p:cNvPr id="127" name="Google Shape;127;p6"/>
          <p:cNvSpPr txBox="1">
            <a:spLocks noGrp="1"/>
          </p:cNvSpPr>
          <p:nvPr>
            <p:ph type="body" idx="1"/>
          </p:nvPr>
        </p:nvSpPr>
        <p:spPr>
          <a:xfrm>
            <a:off x="457199" y="1310375"/>
            <a:ext cx="8229600" cy="4620904"/>
          </a:xfrm>
          <a:prstGeom prst="rect">
            <a:avLst/>
          </a:prstGeom>
          <a:noFill/>
          <a:ln>
            <a:noFill/>
          </a:ln>
        </p:spPr>
        <p:txBody>
          <a:bodyPr spcFirstLastPara="1" wrap="square" lIns="91425" tIns="45700" rIns="91425" bIns="45700" anchor="t" anchorCtr="0">
            <a:normAutofit fontScale="92500"/>
          </a:bodyPr>
          <a:lstStyle/>
          <a:p>
            <a:pPr marL="182880" lvl="0" indent="-188490" algn="just" rtl="0">
              <a:lnSpc>
                <a:spcPct val="150000"/>
              </a:lnSpc>
              <a:spcBef>
                <a:spcPts val="0"/>
              </a:spcBef>
              <a:spcAft>
                <a:spcPts val="0"/>
              </a:spcAft>
              <a:buSzPct val="89686"/>
              <a:buChar char="•"/>
            </a:pPr>
            <a:r>
              <a:rPr lang="en-US" sz="2036" dirty="0" err="1"/>
              <a:t>Desarrollo</a:t>
            </a:r>
            <a:r>
              <a:rPr lang="en-US" sz="2036" dirty="0"/>
              <a:t> de un </a:t>
            </a:r>
            <a:r>
              <a:rPr lang="en-US" sz="2036" dirty="0" err="1"/>
              <a:t>sistema</a:t>
            </a:r>
            <a:r>
              <a:rPr lang="en-US" sz="2036" dirty="0"/>
              <a:t> Web y </a:t>
            </a:r>
            <a:r>
              <a:rPr lang="en-US" sz="2036" dirty="0" err="1"/>
              <a:t>móvil</a:t>
            </a:r>
            <a:r>
              <a:rPr lang="en-US" sz="2036" dirty="0"/>
              <a:t> para la </a:t>
            </a:r>
            <a:r>
              <a:rPr lang="en-US" sz="2036" dirty="0" err="1"/>
              <a:t>gestión</a:t>
            </a:r>
            <a:r>
              <a:rPr lang="en-US" sz="2036" dirty="0"/>
              <a:t> de la </a:t>
            </a:r>
            <a:r>
              <a:rPr lang="en-US" sz="2036" dirty="0" err="1"/>
              <a:t>empresa</a:t>
            </a:r>
            <a:r>
              <a:rPr lang="en-US" sz="2036" dirty="0"/>
              <a:t>. </a:t>
            </a:r>
            <a:endParaRPr sz="2036" dirty="0"/>
          </a:p>
          <a:p>
            <a:pPr marL="182880" lvl="0" indent="-188490" algn="just" rtl="0">
              <a:lnSpc>
                <a:spcPct val="150000"/>
              </a:lnSpc>
              <a:spcBef>
                <a:spcPts val="0"/>
              </a:spcBef>
              <a:spcAft>
                <a:spcPts val="0"/>
              </a:spcAft>
              <a:buSzPct val="89686"/>
              <a:buChar char="•"/>
            </a:pPr>
            <a:r>
              <a:rPr lang="en-US" sz="2036" dirty="0" err="1"/>
              <a:t>Dicho</a:t>
            </a:r>
            <a:r>
              <a:rPr lang="en-US" sz="2036" dirty="0"/>
              <a:t> software se </a:t>
            </a:r>
            <a:r>
              <a:rPr lang="en-US" sz="2036" dirty="0" err="1"/>
              <a:t>tiene</a:t>
            </a:r>
            <a:r>
              <a:rPr lang="en-US" sz="2036" dirty="0"/>
              <a:t> que </a:t>
            </a:r>
            <a:r>
              <a:rPr lang="en-US" sz="2036" dirty="0" err="1"/>
              <a:t>encargar</a:t>
            </a:r>
            <a:r>
              <a:rPr lang="en-US" sz="2036" dirty="0"/>
              <a:t> de registrar </a:t>
            </a:r>
            <a:r>
              <a:rPr lang="en-US" sz="2036" dirty="0" err="1"/>
              <a:t>los</a:t>
            </a:r>
            <a:r>
              <a:rPr lang="en-US" sz="2036" dirty="0"/>
              <a:t> </a:t>
            </a:r>
            <a:r>
              <a:rPr lang="en-US" sz="2036" dirty="0" err="1"/>
              <a:t>productos</a:t>
            </a:r>
            <a:r>
              <a:rPr lang="en-US" sz="2036" dirty="0"/>
              <a:t> </a:t>
            </a:r>
            <a:r>
              <a:rPr lang="en-US" sz="2036" dirty="0" err="1"/>
              <a:t>en</a:t>
            </a:r>
            <a:r>
              <a:rPr lang="en-US" sz="2036" dirty="0"/>
              <a:t> </a:t>
            </a:r>
            <a:r>
              <a:rPr lang="en-US" sz="2036" dirty="0" err="1"/>
              <a:t>existencia</a:t>
            </a:r>
            <a:r>
              <a:rPr lang="en-US" sz="2036" dirty="0"/>
              <a:t> </a:t>
            </a:r>
            <a:r>
              <a:rPr lang="en-US" sz="2036" dirty="0" err="1"/>
              <a:t>en</a:t>
            </a:r>
            <a:r>
              <a:rPr lang="en-US" sz="2036" dirty="0"/>
              <a:t> </a:t>
            </a:r>
            <a:r>
              <a:rPr lang="en-US" sz="2036" dirty="0" err="1"/>
              <a:t>los</a:t>
            </a:r>
            <a:r>
              <a:rPr lang="en-US" sz="2036" dirty="0"/>
              <a:t> </a:t>
            </a:r>
            <a:r>
              <a:rPr lang="en-US" sz="2036" dirty="0" err="1"/>
              <a:t>almacenes</a:t>
            </a:r>
            <a:r>
              <a:rPr lang="en-US" sz="2036" dirty="0"/>
              <a:t> de </a:t>
            </a:r>
            <a:r>
              <a:rPr lang="en-US" sz="2036" dirty="0" err="1"/>
              <a:t>ambas</a:t>
            </a:r>
            <a:r>
              <a:rPr lang="en-US" sz="2036" dirty="0"/>
              <a:t> </a:t>
            </a:r>
            <a:r>
              <a:rPr lang="en-US" sz="2036" dirty="0" err="1"/>
              <a:t>plantas</a:t>
            </a:r>
            <a:r>
              <a:rPr lang="en-US" sz="2036" dirty="0"/>
              <a:t> de la </a:t>
            </a:r>
            <a:r>
              <a:rPr lang="en-US" sz="2036" dirty="0" err="1"/>
              <a:t>empresa</a:t>
            </a:r>
            <a:r>
              <a:rPr lang="en-US" sz="2036" dirty="0"/>
              <a:t>.</a:t>
            </a:r>
            <a:endParaRPr sz="2036" dirty="0"/>
          </a:p>
          <a:p>
            <a:pPr marL="182880" lvl="0" indent="-176234" algn="just" rtl="0">
              <a:lnSpc>
                <a:spcPct val="150000"/>
              </a:lnSpc>
              <a:spcBef>
                <a:spcPts val="0"/>
              </a:spcBef>
              <a:spcAft>
                <a:spcPts val="0"/>
              </a:spcAft>
              <a:buSzPct val="100000"/>
              <a:buChar char="•"/>
            </a:pPr>
            <a:r>
              <a:rPr lang="en-US" sz="2036" dirty="0"/>
              <a:t>Que se </a:t>
            </a:r>
            <a:r>
              <a:rPr lang="en-US" sz="2036" dirty="0" err="1"/>
              <a:t>generen</a:t>
            </a:r>
            <a:r>
              <a:rPr lang="en-US" sz="2036" dirty="0"/>
              <a:t> </a:t>
            </a:r>
            <a:r>
              <a:rPr lang="en-US" sz="2036" dirty="0" err="1"/>
              <a:t>órdenes</a:t>
            </a:r>
            <a:r>
              <a:rPr lang="en-US" sz="2036" dirty="0"/>
              <a:t> de </a:t>
            </a:r>
            <a:r>
              <a:rPr lang="en-US" sz="2036" dirty="0" err="1"/>
              <a:t>producción</a:t>
            </a:r>
            <a:r>
              <a:rPr lang="en-US" sz="2036" dirty="0"/>
              <a:t>.</a:t>
            </a:r>
            <a:endParaRPr sz="2036" dirty="0"/>
          </a:p>
          <a:p>
            <a:pPr marL="182880" lvl="0" indent="-176234" algn="just" rtl="0">
              <a:lnSpc>
                <a:spcPct val="150000"/>
              </a:lnSpc>
              <a:spcBef>
                <a:spcPts val="0"/>
              </a:spcBef>
              <a:spcAft>
                <a:spcPts val="0"/>
              </a:spcAft>
              <a:buSzPct val="100000"/>
              <a:buChar char="•"/>
            </a:pPr>
            <a:r>
              <a:rPr lang="en-US" sz="2036" dirty="0" err="1"/>
              <a:t>Gestionar</a:t>
            </a:r>
            <a:r>
              <a:rPr lang="en-US" sz="2036" dirty="0"/>
              <a:t> las </a:t>
            </a:r>
            <a:r>
              <a:rPr lang="en-US" sz="2036" dirty="0" err="1"/>
              <a:t>compras</a:t>
            </a:r>
            <a:r>
              <a:rPr lang="en-US" sz="2036" dirty="0"/>
              <a:t> y </a:t>
            </a:r>
            <a:r>
              <a:rPr lang="en-US" sz="2036" dirty="0" err="1"/>
              <a:t>los</a:t>
            </a:r>
            <a:r>
              <a:rPr lang="en-US" sz="2036" dirty="0"/>
              <a:t> </a:t>
            </a:r>
            <a:r>
              <a:rPr lang="en-US" sz="2036" dirty="0" err="1"/>
              <a:t>materiales</a:t>
            </a:r>
            <a:r>
              <a:rPr lang="en-US" sz="2036" dirty="0"/>
              <a:t> de </a:t>
            </a:r>
            <a:r>
              <a:rPr lang="en-US" sz="2036" dirty="0" err="1"/>
              <a:t>cada</a:t>
            </a:r>
            <a:r>
              <a:rPr lang="en-US" sz="2036" dirty="0"/>
              <a:t> planta.</a:t>
            </a:r>
            <a:endParaRPr sz="2036" dirty="0"/>
          </a:p>
          <a:p>
            <a:pPr marL="182880" lvl="0" indent="-166900" algn="just" rtl="0">
              <a:lnSpc>
                <a:spcPct val="150000"/>
              </a:lnSpc>
              <a:spcBef>
                <a:spcPts val="0"/>
              </a:spcBef>
              <a:spcAft>
                <a:spcPts val="0"/>
              </a:spcAft>
              <a:buSzPct val="89686"/>
              <a:buChar char="•"/>
            </a:pPr>
            <a:r>
              <a:rPr lang="en-US" sz="2036" dirty="0"/>
              <a:t>Que </a:t>
            </a:r>
            <a:r>
              <a:rPr lang="en-US" sz="2036" dirty="0" err="1"/>
              <a:t>pueda</a:t>
            </a:r>
            <a:r>
              <a:rPr lang="en-US" sz="2036" dirty="0"/>
              <a:t> </a:t>
            </a:r>
            <a:r>
              <a:rPr lang="en-US" sz="2036" dirty="0" err="1"/>
              <a:t>realizar</a:t>
            </a:r>
            <a:r>
              <a:rPr lang="en-US" sz="2036" dirty="0"/>
              <a:t> un </a:t>
            </a:r>
            <a:r>
              <a:rPr lang="en-US" sz="2036" dirty="0" err="1"/>
              <a:t>registro</a:t>
            </a:r>
            <a:r>
              <a:rPr lang="en-US" sz="2036" dirty="0"/>
              <a:t> Top-N </a:t>
            </a:r>
            <a:r>
              <a:rPr lang="en-US" sz="2036" dirty="0" err="1"/>
              <a:t>mínimo</a:t>
            </a:r>
            <a:r>
              <a:rPr lang="en-US" sz="2036" dirty="0"/>
              <a:t> y </a:t>
            </a:r>
            <a:r>
              <a:rPr lang="en-US" sz="2036" dirty="0" err="1"/>
              <a:t>máximo</a:t>
            </a:r>
            <a:r>
              <a:rPr lang="en-US" sz="2036" dirty="0"/>
              <a:t>.</a:t>
            </a:r>
            <a:endParaRPr sz="2036" dirty="0"/>
          </a:p>
          <a:p>
            <a:pPr marL="182880" lvl="0" indent="-176234" algn="just" rtl="0">
              <a:lnSpc>
                <a:spcPct val="150000"/>
              </a:lnSpc>
              <a:spcBef>
                <a:spcPts val="0"/>
              </a:spcBef>
              <a:spcAft>
                <a:spcPts val="0"/>
              </a:spcAft>
              <a:buSzPct val="100000"/>
              <a:buChar char="•"/>
            </a:pPr>
            <a:r>
              <a:rPr lang="en-US" sz="2036" dirty="0"/>
              <a:t>Que </a:t>
            </a:r>
            <a:r>
              <a:rPr lang="en-US" sz="2036" dirty="0" err="1"/>
              <a:t>exista</a:t>
            </a:r>
            <a:r>
              <a:rPr lang="en-US" sz="2036" dirty="0"/>
              <a:t> </a:t>
            </a:r>
            <a:r>
              <a:rPr lang="en-US" sz="2036" dirty="0" err="1"/>
              <a:t>una</a:t>
            </a:r>
            <a:r>
              <a:rPr lang="en-US" sz="2036" dirty="0"/>
              <a:t> </a:t>
            </a:r>
            <a:r>
              <a:rPr lang="en-US" sz="2036" dirty="0" err="1"/>
              <a:t>cartera</a:t>
            </a:r>
            <a:r>
              <a:rPr lang="en-US" sz="2036" dirty="0"/>
              <a:t> para </a:t>
            </a:r>
            <a:r>
              <a:rPr lang="en-US" sz="2036" dirty="0" err="1"/>
              <a:t>clientes</a:t>
            </a:r>
            <a:r>
              <a:rPr lang="en-US" sz="2036" dirty="0"/>
              <a:t> </a:t>
            </a:r>
            <a:r>
              <a:rPr lang="en-US" sz="2036" dirty="0" err="1"/>
              <a:t>regulares</a:t>
            </a:r>
            <a:r>
              <a:rPr lang="en-US" sz="2036" dirty="0"/>
              <a:t>.</a:t>
            </a:r>
            <a:endParaRPr sz="2036" dirty="0"/>
          </a:p>
          <a:p>
            <a:pPr marL="182880" lvl="0" indent="-176234" algn="just" rtl="0">
              <a:lnSpc>
                <a:spcPct val="150000"/>
              </a:lnSpc>
              <a:spcBef>
                <a:spcPts val="0"/>
              </a:spcBef>
              <a:spcAft>
                <a:spcPts val="0"/>
              </a:spcAft>
              <a:buSzPct val="100000"/>
              <a:buChar char="•"/>
            </a:pPr>
            <a:r>
              <a:rPr lang="en-US" sz="2036" dirty="0"/>
              <a:t>Que </a:t>
            </a:r>
            <a:r>
              <a:rPr lang="en-US" sz="2036" dirty="0" err="1"/>
              <a:t>exista</a:t>
            </a:r>
            <a:r>
              <a:rPr lang="en-US" sz="2036" dirty="0"/>
              <a:t> </a:t>
            </a:r>
            <a:r>
              <a:rPr lang="en-US" sz="2036" dirty="0" err="1"/>
              <a:t>una</a:t>
            </a:r>
            <a:r>
              <a:rPr lang="en-US" sz="2036" dirty="0"/>
              <a:t> </a:t>
            </a:r>
            <a:r>
              <a:rPr lang="en-US" sz="2036" dirty="0" err="1"/>
              <a:t>cartera</a:t>
            </a:r>
            <a:r>
              <a:rPr lang="en-US" sz="2036" dirty="0"/>
              <a:t> para </a:t>
            </a:r>
            <a:r>
              <a:rPr lang="en-US" sz="2036" dirty="0" err="1"/>
              <a:t>proveedores</a:t>
            </a:r>
            <a:r>
              <a:rPr lang="en-US" sz="2036" dirty="0"/>
              <a:t>.</a:t>
            </a:r>
            <a:endParaRPr sz="2036" dirty="0"/>
          </a:p>
          <a:p>
            <a:pPr marL="182880" lvl="0" indent="-107315" algn="just" rtl="0">
              <a:spcBef>
                <a:spcPts val="280"/>
              </a:spcBef>
              <a:spcAft>
                <a:spcPts val="0"/>
              </a:spcAft>
              <a:buSzPct val="85000"/>
              <a:buNone/>
            </a:pPr>
            <a:endParaRPr sz="1400" dirty="0"/>
          </a:p>
          <a:p>
            <a:pPr marL="0" lvl="0" indent="0" algn="just" rtl="0">
              <a:spcBef>
                <a:spcPts val="280"/>
              </a:spcBef>
              <a:spcAft>
                <a:spcPts val="0"/>
              </a:spcAft>
              <a:buSzPct val="85000"/>
              <a:buNone/>
            </a:pPr>
            <a:endParaRPr sz="1400" dirty="0"/>
          </a:p>
          <a:p>
            <a:pPr marL="182880" lvl="0" indent="-171418" algn="ctr" rtl="0">
              <a:spcBef>
                <a:spcPts val="220"/>
              </a:spcBef>
              <a:spcAft>
                <a:spcPts val="0"/>
              </a:spcAft>
              <a:buSzPct val="86724"/>
              <a:buChar char="•"/>
            </a:pPr>
            <a:r>
              <a:rPr lang="en-US" sz="1242" dirty="0" err="1"/>
              <a:t>Estos</a:t>
            </a:r>
            <a:r>
              <a:rPr lang="en-US" sz="1242" dirty="0"/>
              <a:t> </a:t>
            </a:r>
            <a:r>
              <a:rPr lang="en-US" sz="1242" dirty="0" err="1"/>
              <a:t>objetivos</a:t>
            </a:r>
            <a:r>
              <a:rPr lang="en-US" sz="1242" dirty="0"/>
              <a:t> son de </a:t>
            </a:r>
            <a:r>
              <a:rPr lang="en-US" sz="1242" dirty="0" err="1"/>
              <a:t>carácter</a:t>
            </a:r>
            <a:r>
              <a:rPr lang="en-US" sz="1242" dirty="0"/>
              <a:t> general </a:t>
            </a:r>
            <a:r>
              <a:rPr lang="en-US" sz="1242" dirty="0" err="1"/>
              <a:t>obtenidos</a:t>
            </a:r>
            <a:r>
              <a:rPr lang="en-US" sz="1242" dirty="0"/>
              <a:t> </a:t>
            </a:r>
            <a:r>
              <a:rPr lang="en-US" sz="1242" dirty="0" err="1"/>
              <a:t>en</a:t>
            </a:r>
            <a:r>
              <a:rPr lang="en-US" sz="1242" dirty="0"/>
              <a:t> la </a:t>
            </a:r>
            <a:r>
              <a:rPr lang="en-US" sz="1242" dirty="0" err="1"/>
              <a:t>primera</a:t>
            </a:r>
            <a:r>
              <a:rPr lang="en-US" sz="1242" dirty="0"/>
              <a:t> </a:t>
            </a:r>
            <a:r>
              <a:rPr lang="en-US" sz="1242" dirty="0" err="1"/>
              <a:t>etapa</a:t>
            </a:r>
            <a:r>
              <a:rPr lang="en-US" sz="1242" dirty="0"/>
              <a:t> de </a:t>
            </a:r>
            <a:r>
              <a:rPr lang="en-US" sz="1242" dirty="0" err="1"/>
              <a:t>requerimientos</a:t>
            </a:r>
            <a:r>
              <a:rPr lang="en-US" sz="1242" dirty="0"/>
              <a:t> y </a:t>
            </a:r>
            <a:r>
              <a:rPr lang="en-US" sz="1242" dirty="0" err="1"/>
              <a:t>pueden</a:t>
            </a:r>
            <a:r>
              <a:rPr lang="en-US" sz="1242" dirty="0"/>
              <a:t> </a:t>
            </a:r>
            <a:r>
              <a:rPr lang="en-US" sz="1242" dirty="0" err="1"/>
              <a:t>tener</a:t>
            </a:r>
            <a:r>
              <a:rPr lang="en-US" sz="1242" dirty="0"/>
              <a:t> </a:t>
            </a:r>
            <a:r>
              <a:rPr lang="en-US" sz="1242" dirty="0" err="1"/>
              <a:t>modificaciones</a:t>
            </a:r>
            <a:r>
              <a:rPr lang="en-US" sz="1242" dirty="0"/>
              <a:t> que no </a:t>
            </a:r>
            <a:r>
              <a:rPr lang="en-US" sz="1242" dirty="0" err="1"/>
              <a:t>cambien</a:t>
            </a:r>
            <a:r>
              <a:rPr lang="en-US" sz="1242" dirty="0"/>
              <a:t> el </a:t>
            </a:r>
            <a:r>
              <a:rPr lang="en-US" sz="1242" dirty="0" err="1"/>
              <a:t>alcance</a:t>
            </a:r>
            <a:r>
              <a:rPr lang="en-US" sz="1242" dirty="0"/>
              <a:t> del </a:t>
            </a:r>
            <a:r>
              <a:rPr lang="en-US" sz="1242" dirty="0" err="1"/>
              <a:t>proyecto</a:t>
            </a:r>
            <a:r>
              <a:rPr lang="en-US" sz="1242" dirty="0"/>
              <a:t> </a:t>
            </a:r>
            <a:r>
              <a:rPr lang="en-US" sz="1242" dirty="0" err="1"/>
              <a:t>dentro</a:t>
            </a:r>
            <a:r>
              <a:rPr lang="en-US" sz="1242" dirty="0"/>
              <a:t> de </a:t>
            </a:r>
            <a:r>
              <a:rPr lang="en-US" sz="1242" dirty="0" err="1"/>
              <a:t>los</a:t>
            </a:r>
            <a:r>
              <a:rPr lang="en-US" sz="1242" dirty="0"/>
              <a:t> </a:t>
            </a:r>
            <a:r>
              <a:rPr lang="en-US" sz="1242" dirty="0" err="1"/>
              <a:t>primeros</a:t>
            </a:r>
            <a:r>
              <a:rPr lang="en-US" sz="1242" dirty="0"/>
              <a:t> 2 </a:t>
            </a:r>
            <a:r>
              <a:rPr lang="en-US" sz="1242" dirty="0" err="1"/>
              <a:t>meses</a:t>
            </a:r>
            <a:r>
              <a:rPr lang="en-US" sz="1242" dirty="0"/>
              <a:t> </a:t>
            </a:r>
            <a:r>
              <a:rPr lang="en-US" sz="1242" dirty="0" err="1"/>
              <a:t>desde</a:t>
            </a:r>
            <a:r>
              <a:rPr lang="en-US" sz="1242" dirty="0"/>
              <a:t> el </a:t>
            </a:r>
            <a:r>
              <a:rPr lang="en-US" sz="1242" dirty="0" err="1"/>
              <a:t>inicio</a:t>
            </a:r>
            <a:r>
              <a:rPr lang="en-US" sz="1242" dirty="0"/>
              <a:t> del </a:t>
            </a:r>
            <a:r>
              <a:rPr lang="en-US" sz="1242" dirty="0" err="1"/>
              <a:t>mismo</a:t>
            </a:r>
            <a:r>
              <a:rPr lang="en-US" sz="1242" dirty="0"/>
              <a:t>.</a:t>
            </a:r>
            <a:endParaRPr sz="2542" dirty="0"/>
          </a:p>
          <a:p>
            <a:pPr marL="182880" lvl="0" indent="-107315" algn="just" rtl="0">
              <a:spcBef>
                <a:spcPts val="280"/>
              </a:spcBef>
              <a:spcAft>
                <a:spcPts val="0"/>
              </a:spcAft>
              <a:buSzPct val="85000"/>
              <a:buNone/>
            </a:pPr>
            <a:endParaRPr sz="1400" dirty="0"/>
          </a:p>
          <a:p>
            <a:pPr marL="182880" lvl="0" indent="-107315" algn="just" rtl="0">
              <a:spcBef>
                <a:spcPts val="280"/>
              </a:spcBef>
              <a:spcAft>
                <a:spcPts val="0"/>
              </a:spcAft>
              <a:buSzPct val="85000"/>
              <a:buNone/>
            </a:pPr>
            <a:endParaRPr sz="1400" dirty="0"/>
          </a:p>
          <a:p>
            <a:pPr marL="182880" lvl="0" indent="-107315" algn="just" rtl="0">
              <a:spcBef>
                <a:spcPts val="280"/>
              </a:spcBef>
              <a:spcAft>
                <a:spcPts val="0"/>
              </a:spcAft>
              <a:buSzPct val="85000"/>
              <a:buNone/>
            </a:pPr>
            <a:endParaRPr sz="1400" dirty="0"/>
          </a:p>
        </p:txBody>
      </p:sp>
      <p:pic>
        <p:nvPicPr>
          <p:cNvPr id="128" name="Google Shape;128;p6"/>
          <p:cNvPicPr preferRelativeResize="0"/>
          <p:nvPr/>
        </p:nvPicPr>
        <p:blipFill rotWithShape="1">
          <a:blip r:embed="rId3">
            <a:alphaModFix/>
          </a:blip>
          <a:srcRect/>
          <a:stretch/>
        </p:blipFill>
        <p:spPr>
          <a:xfrm>
            <a:off x="4027714" y="5745361"/>
            <a:ext cx="1088571" cy="108857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pic>
        <p:nvPicPr>
          <p:cNvPr id="133" name="Google Shape;133;p7"/>
          <p:cNvPicPr preferRelativeResize="0"/>
          <p:nvPr/>
        </p:nvPicPr>
        <p:blipFill rotWithShape="1">
          <a:blip r:embed="rId3">
            <a:alphaModFix/>
          </a:blip>
          <a:srcRect/>
          <a:stretch/>
        </p:blipFill>
        <p:spPr>
          <a:xfrm>
            <a:off x="148046" y="923378"/>
            <a:ext cx="8852688" cy="5538382"/>
          </a:xfrm>
          <a:prstGeom prst="rect">
            <a:avLst/>
          </a:prstGeom>
          <a:noFill/>
          <a:ln>
            <a:noFill/>
          </a:ln>
        </p:spPr>
      </p:pic>
      <p:sp>
        <p:nvSpPr>
          <p:cNvPr id="134" name="Google Shape;134;p7"/>
          <p:cNvSpPr txBox="1">
            <a:spLocks noGrp="1"/>
          </p:cNvSpPr>
          <p:nvPr>
            <p:ph type="title"/>
          </p:nvPr>
        </p:nvSpPr>
        <p:spPr>
          <a:xfrm>
            <a:off x="4572000" y="341942"/>
            <a:ext cx="3364390" cy="581436"/>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2400"/>
              <a:buFont typeface="Arial"/>
              <a:buNone/>
            </a:pPr>
            <a:r>
              <a:rPr lang="en-US" sz="2400"/>
              <a:t>Estructura del sitio</a:t>
            </a:r>
            <a:endParaRPr sz="2400"/>
          </a:p>
        </p:txBody>
      </p:sp>
      <p:pic>
        <p:nvPicPr>
          <p:cNvPr id="135" name="Google Shape;135;p7"/>
          <p:cNvPicPr preferRelativeResize="0"/>
          <p:nvPr/>
        </p:nvPicPr>
        <p:blipFill rotWithShape="1">
          <a:blip r:embed="rId4">
            <a:alphaModFix/>
          </a:blip>
          <a:srcRect/>
          <a:stretch/>
        </p:blipFill>
        <p:spPr>
          <a:xfrm>
            <a:off x="7640858" y="5232149"/>
            <a:ext cx="1088571" cy="108857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8"/>
          <p:cNvSpPr txBox="1"/>
          <p:nvPr/>
        </p:nvSpPr>
        <p:spPr>
          <a:xfrm>
            <a:off x="701325" y="1745924"/>
            <a:ext cx="2765100" cy="4771500"/>
          </a:xfrm>
          <a:prstGeom prst="rect">
            <a:avLst/>
          </a:prstGeom>
          <a:noFill/>
          <a:ln>
            <a:noFill/>
          </a:ln>
        </p:spPr>
        <p:txBody>
          <a:bodyPr spcFirstLastPara="1" wrap="square" lIns="91425" tIns="45700" rIns="91425" bIns="45700" anchor="t" anchorCtr="0">
            <a:noAutofit/>
          </a:bodyPr>
          <a:lstStyle/>
          <a:p>
            <a:pPr marL="0" marR="0" lvl="0" indent="0" algn="just" rtl="0">
              <a:lnSpc>
                <a:spcPct val="150000"/>
              </a:lnSpc>
              <a:spcBef>
                <a:spcPts val="0"/>
              </a:spcBef>
              <a:spcAft>
                <a:spcPts val="0"/>
              </a:spcAft>
              <a:buClr>
                <a:schemeClr val="dk1"/>
              </a:buClr>
              <a:buSzPts val="1100"/>
              <a:buFont typeface="Arial"/>
              <a:buNone/>
            </a:pPr>
            <a:r>
              <a:rPr lang="en-US" sz="1100" b="1">
                <a:solidFill>
                  <a:schemeClr val="dk1"/>
                </a:solidFill>
                <a:latin typeface="Arial"/>
                <a:ea typeface="Arial"/>
                <a:cs typeface="Arial"/>
                <a:sym typeface="Arial"/>
              </a:rPr>
              <a:t>Sitio web responsivo el cual podrá utilizarse desde cualquier navegador que tenga acceso a internet</a:t>
            </a:r>
            <a:endParaRPr sz="1100">
              <a:solidFill>
                <a:schemeClr val="dk1"/>
              </a:solidFill>
              <a:latin typeface="Arial"/>
              <a:ea typeface="Arial"/>
              <a:cs typeface="Arial"/>
              <a:sym typeface="Arial"/>
            </a:endParaRPr>
          </a:p>
          <a:p>
            <a:pPr marL="0" marR="0" lvl="0" indent="0" algn="just" rtl="0">
              <a:spcBef>
                <a:spcPts val="220"/>
              </a:spcBef>
              <a:spcAft>
                <a:spcPts val="0"/>
              </a:spcAft>
              <a:buClr>
                <a:schemeClr val="dk1"/>
              </a:buClr>
              <a:buSzPts val="1100"/>
              <a:buFont typeface="Arial"/>
              <a:buNone/>
            </a:pPr>
            <a:endParaRPr sz="1100">
              <a:solidFill>
                <a:schemeClr val="dk1"/>
              </a:solidFill>
              <a:latin typeface="Arial"/>
              <a:ea typeface="Arial"/>
              <a:cs typeface="Arial"/>
              <a:sym typeface="Arial"/>
            </a:endParaRPr>
          </a:p>
          <a:p>
            <a:pPr marL="0" marR="0" lvl="0" indent="0" algn="just" rtl="0">
              <a:spcBef>
                <a:spcPts val="220"/>
              </a:spcBef>
              <a:spcAft>
                <a:spcPts val="0"/>
              </a:spcAft>
              <a:buClr>
                <a:schemeClr val="dk1"/>
              </a:buClr>
              <a:buSzPts val="1100"/>
              <a:buFont typeface="Arial"/>
              <a:buNone/>
            </a:pPr>
            <a:endParaRPr sz="1100">
              <a:solidFill>
                <a:schemeClr val="dk1"/>
              </a:solidFill>
              <a:latin typeface="Arial"/>
              <a:ea typeface="Arial"/>
              <a:cs typeface="Arial"/>
              <a:sym typeface="Arial"/>
            </a:endParaRPr>
          </a:p>
          <a:p>
            <a:pPr marL="0" marR="0" lvl="0" indent="0" algn="just" rtl="0">
              <a:spcBef>
                <a:spcPts val="220"/>
              </a:spcBef>
              <a:spcAft>
                <a:spcPts val="0"/>
              </a:spcAft>
              <a:buClr>
                <a:schemeClr val="dk1"/>
              </a:buClr>
              <a:buSzPts val="1100"/>
              <a:buFont typeface="Arial"/>
              <a:buNone/>
            </a:pPr>
            <a:endParaRPr sz="1100">
              <a:solidFill>
                <a:schemeClr val="dk1"/>
              </a:solidFill>
              <a:latin typeface="Arial"/>
              <a:ea typeface="Arial"/>
              <a:cs typeface="Arial"/>
              <a:sym typeface="Arial"/>
            </a:endParaRPr>
          </a:p>
          <a:p>
            <a:pPr marL="0" marR="0" lvl="0" indent="0" algn="just" rtl="0">
              <a:spcBef>
                <a:spcPts val="220"/>
              </a:spcBef>
              <a:spcAft>
                <a:spcPts val="0"/>
              </a:spcAft>
              <a:buClr>
                <a:schemeClr val="dk1"/>
              </a:buClr>
              <a:buSzPts val="1100"/>
              <a:buFont typeface="Arial"/>
              <a:buNone/>
            </a:pPr>
            <a:endParaRPr sz="1100">
              <a:solidFill>
                <a:schemeClr val="dk1"/>
              </a:solidFill>
              <a:latin typeface="Arial"/>
              <a:ea typeface="Arial"/>
              <a:cs typeface="Arial"/>
              <a:sym typeface="Arial"/>
            </a:endParaRPr>
          </a:p>
          <a:p>
            <a:pPr marL="0" marR="0" lvl="0" indent="0" algn="just" rtl="0">
              <a:spcBef>
                <a:spcPts val="220"/>
              </a:spcBef>
              <a:spcAft>
                <a:spcPts val="0"/>
              </a:spcAft>
              <a:buClr>
                <a:schemeClr val="dk1"/>
              </a:buClr>
              <a:buSzPts val="1100"/>
              <a:buFont typeface="Arial"/>
              <a:buNone/>
            </a:pPr>
            <a:endParaRPr sz="1100">
              <a:solidFill>
                <a:schemeClr val="dk1"/>
              </a:solidFill>
              <a:latin typeface="Arial"/>
              <a:ea typeface="Arial"/>
              <a:cs typeface="Arial"/>
              <a:sym typeface="Arial"/>
            </a:endParaRPr>
          </a:p>
          <a:p>
            <a:pPr marL="0" marR="0" lvl="0" indent="0" algn="just" rtl="0">
              <a:spcBef>
                <a:spcPts val="220"/>
              </a:spcBef>
              <a:spcAft>
                <a:spcPts val="0"/>
              </a:spcAft>
              <a:buClr>
                <a:schemeClr val="dk1"/>
              </a:buClr>
              <a:buSzPts val="1100"/>
              <a:buFont typeface="Arial"/>
              <a:buNone/>
            </a:pPr>
            <a:endParaRPr sz="1100">
              <a:solidFill>
                <a:schemeClr val="dk1"/>
              </a:solidFill>
              <a:latin typeface="Arial"/>
              <a:ea typeface="Arial"/>
              <a:cs typeface="Arial"/>
              <a:sym typeface="Arial"/>
            </a:endParaRPr>
          </a:p>
          <a:p>
            <a:pPr marL="0" marR="0" lvl="0" indent="0" algn="just" rtl="0">
              <a:spcBef>
                <a:spcPts val="220"/>
              </a:spcBef>
              <a:spcAft>
                <a:spcPts val="0"/>
              </a:spcAft>
              <a:buClr>
                <a:schemeClr val="dk1"/>
              </a:buClr>
              <a:buSzPts val="1100"/>
              <a:buFont typeface="Arial"/>
              <a:buNone/>
            </a:pPr>
            <a:r>
              <a:rPr lang="en-US" sz="1100">
                <a:solidFill>
                  <a:schemeClr val="dk1"/>
                </a:solidFill>
                <a:latin typeface="Arial"/>
                <a:ea typeface="Arial"/>
                <a:cs typeface="Arial"/>
                <a:sym typeface="Arial"/>
              </a:rPr>
              <a:t> </a:t>
            </a:r>
            <a:endParaRPr/>
          </a:p>
        </p:txBody>
      </p:sp>
      <p:cxnSp>
        <p:nvCxnSpPr>
          <p:cNvPr id="141" name="Google Shape;141;p8"/>
          <p:cNvCxnSpPr/>
          <p:nvPr/>
        </p:nvCxnSpPr>
        <p:spPr>
          <a:xfrm>
            <a:off x="3879271" y="1855099"/>
            <a:ext cx="0" cy="4833300"/>
          </a:xfrm>
          <a:prstGeom prst="straightConnector1">
            <a:avLst/>
          </a:prstGeom>
          <a:noFill/>
          <a:ln w="9525" cap="flat" cmpd="sng">
            <a:solidFill>
              <a:srgbClr val="BFBFBF"/>
            </a:solidFill>
            <a:prstDash val="lgDash"/>
            <a:round/>
            <a:headEnd type="none" w="sm" len="sm"/>
            <a:tailEnd type="none" w="sm" len="sm"/>
          </a:ln>
        </p:spPr>
      </p:cxnSp>
      <p:sp>
        <p:nvSpPr>
          <p:cNvPr id="142" name="Google Shape;142;p8"/>
          <p:cNvSpPr txBox="1"/>
          <p:nvPr/>
        </p:nvSpPr>
        <p:spPr>
          <a:xfrm>
            <a:off x="3987800" y="1745927"/>
            <a:ext cx="4398300" cy="5052300"/>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Clr>
                <a:schemeClr val="dk1"/>
              </a:buClr>
              <a:buSzPts val="1200"/>
              <a:buFont typeface="Arial"/>
              <a:buNone/>
            </a:pPr>
            <a:r>
              <a:rPr lang="en-US" sz="1200" b="1">
                <a:solidFill>
                  <a:schemeClr val="dk1"/>
                </a:solidFill>
                <a:latin typeface="Arial"/>
                <a:ea typeface="Arial"/>
                <a:cs typeface="Arial"/>
                <a:sym typeface="Arial"/>
              </a:rPr>
              <a:t>Navegación y usabilidad</a:t>
            </a:r>
            <a:endParaRPr sz="1200" b="1">
              <a:solidFill>
                <a:schemeClr val="dk1"/>
              </a:solidFill>
              <a:latin typeface="Arial"/>
              <a:ea typeface="Arial"/>
              <a:cs typeface="Arial"/>
              <a:sym typeface="Arial"/>
            </a:endParaRPr>
          </a:p>
          <a:p>
            <a:pPr marL="0" marR="0" lvl="0" indent="0" algn="just" rtl="0">
              <a:lnSpc>
                <a:spcPct val="150000"/>
              </a:lnSpc>
              <a:spcBef>
                <a:spcPts val="240"/>
              </a:spcBef>
              <a:spcAft>
                <a:spcPts val="0"/>
              </a:spcAft>
              <a:buNone/>
            </a:pPr>
            <a:r>
              <a:rPr lang="en-US" sz="1200">
                <a:solidFill>
                  <a:schemeClr val="dk1"/>
                </a:solidFill>
                <a:latin typeface="Arial"/>
                <a:ea typeface="Arial"/>
                <a:cs typeface="Arial"/>
                <a:sym typeface="Arial"/>
              </a:rPr>
              <a:t>Se propone una navegación muy simple e intuitiva para favorecer que </a:t>
            </a:r>
            <a:r>
              <a:rPr lang="en-US" sz="1200">
                <a:solidFill>
                  <a:schemeClr val="dk1"/>
                </a:solidFill>
              </a:rPr>
              <a:t>los</a:t>
            </a:r>
            <a:r>
              <a:rPr lang="en-US" sz="1200">
                <a:solidFill>
                  <a:schemeClr val="dk1"/>
                </a:solidFill>
                <a:latin typeface="Arial"/>
                <a:ea typeface="Arial"/>
                <a:cs typeface="Arial"/>
                <a:sym typeface="Arial"/>
              </a:rPr>
              <a:t> usuarios se familiaricen con el sitio fácilmente. La navegación propuesta es a través de menús y zonas </a:t>
            </a:r>
            <a:r>
              <a:rPr lang="en-US" sz="1200">
                <a:solidFill>
                  <a:schemeClr val="dk1"/>
                </a:solidFill>
              </a:rPr>
              <a:t>específicas</a:t>
            </a:r>
            <a:r>
              <a:rPr lang="en-US" sz="1200">
                <a:solidFill>
                  <a:schemeClr val="dk1"/>
                </a:solidFill>
                <a:latin typeface="Arial"/>
                <a:ea typeface="Arial"/>
                <a:cs typeface="Arial"/>
                <a:sym typeface="Arial"/>
              </a:rPr>
              <a:t> para cada tipo de usuario el cual tendrá acceso a través de un usuario y </a:t>
            </a:r>
            <a:r>
              <a:rPr lang="en-US" sz="1200">
                <a:solidFill>
                  <a:schemeClr val="dk1"/>
                </a:solidFill>
              </a:rPr>
              <a:t>privilegios </a:t>
            </a:r>
            <a:r>
              <a:rPr lang="en-US" sz="1200">
                <a:solidFill>
                  <a:schemeClr val="dk1"/>
                </a:solidFill>
                <a:latin typeface="Arial"/>
                <a:ea typeface="Arial"/>
                <a:cs typeface="Arial"/>
                <a:sym typeface="Arial"/>
              </a:rPr>
              <a:t>que le permitirá acceder a la zona del sitio que le corresponda.</a:t>
            </a:r>
            <a:endParaRPr/>
          </a:p>
          <a:p>
            <a:pPr marL="0" marR="0" lvl="0" indent="0" algn="just" rtl="0">
              <a:lnSpc>
                <a:spcPct val="150000"/>
              </a:lnSpc>
              <a:spcBef>
                <a:spcPts val="240"/>
              </a:spcBef>
              <a:spcAft>
                <a:spcPts val="0"/>
              </a:spcAft>
              <a:buNone/>
            </a:pPr>
            <a:endParaRPr sz="1200" b="1">
              <a:solidFill>
                <a:schemeClr val="dk1"/>
              </a:solidFill>
              <a:latin typeface="Arial"/>
              <a:ea typeface="Arial"/>
              <a:cs typeface="Arial"/>
              <a:sym typeface="Arial"/>
            </a:endParaRPr>
          </a:p>
          <a:p>
            <a:pPr marL="0" marR="0" lvl="0" indent="0" algn="just" rtl="0">
              <a:lnSpc>
                <a:spcPct val="150000"/>
              </a:lnSpc>
              <a:spcBef>
                <a:spcPts val="240"/>
              </a:spcBef>
              <a:spcAft>
                <a:spcPts val="0"/>
              </a:spcAft>
              <a:buNone/>
            </a:pPr>
            <a:r>
              <a:rPr lang="en-US" sz="1200" b="1">
                <a:solidFill>
                  <a:schemeClr val="dk1"/>
                </a:solidFill>
                <a:latin typeface="Arial"/>
                <a:ea typeface="Arial"/>
                <a:cs typeface="Arial"/>
                <a:sym typeface="Arial"/>
              </a:rPr>
              <a:t>Objetivo </a:t>
            </a:r>
            <a:endParaRPr sz="1200">
              <a:solidFill>
                <a:schemeClr val="dk1"/>
              </a:solidFill>
              <a:latin typeface="Arial"/>
              <a:ea typeface="Arial"/>
              <a:cs typeface="Arial"/>
              <a:sym typeface="Arial"/>
            </a:endParaRPr>
          </a:p>
          <a:p>
            <a:pPr marL="0" marR="0" lvl="0" indent="0" algn="just" rtl="0">
              <a:lnSpc>
                <a:spcPct val="150000"/>
              </a:lnSpc>
              <a:spcBef>
                <a:spcPts val="240"/>
              </a:spcBef>
              <a:spcAft>
                <a:spcPts val="0"/>
              </a:spcAft>
              <a:buNone/>
            </a:pPr>
            <a:r>
              <a:rPr lang="en-US" sz="1200">
                <a:solidFill>
                  <a:schemeClr val="dk1"/>
                </a:solidFill>
                <a:latin typeface="Arial"/>
                <a:ea typeface="Arial"/>
                <a:cs typeface="Arial"/>
                <a:sym typeface="Arial"/>
              </a:rPr>
              <a:t>El objetivo del sitio es por un lado ofrecer una plataforma de cobros que permita  una fácil administración de todo lo concerniente a la generación de facturación, cobros, reportes, </a:t>
            </a:r>
            <a:r>
              <a:rPr lang="en-US" sz="1200">
                <a:solidFill>
                  <a:schemeClr val="dk1"/>
                </a:solidFill>
              </a:rPr>
              <a:t>órdenes de compra</a:t>
            </a:r>
            <a:r>
              <a:rPr lang="en-US" sz="1200">
                <a:solidFill>
                  <a:schemeClr val="dk1"/>
                </a:solidFill>
                <a:latin typeface="Arial"/>
                <a:ea typeface="Arial"/>
                <a:cs typeface="Arial"/>
                <a:sym typeface="Arial"/>
              </a:rPr>
              <a:t>, </a:t>
            </a:r>
            <a:r>
              <a:rPr lang="en-US" sz="1200">
                <a:solidFill>
                  <a:schemeClr val="dk1"/>
                </a:solidFill>
              </a:rPr>
              <a:t>bill de materiales</a:t>
            </a:r>
            <a:r>
              <a:rPr lang="en-US" sz="1200">
                <a:solidFill>
                  <a:schemeClr val="dk1"/>
                </a:solidFill>
                <a:latin typeface="Arial"/>
                <a:ea typeface="Arial"/>
                <a:cs typeface="Arial"/>
                <a:sym typeface="Arial"/>
              </a:rPr>
              <a:t>, </a:t>
            </a:r>
            <a:r>
              <a:rPr lang="en-US" sz="1200">
                <a:solidFill>
                  <a:schemeClr val="dk1"/>
                </a:solidFill>
              </a:rPr>
              <a:t>inventario</a:t>
            </a:r>
            <a:r>
              <a:rPr lang="en-US" sz="1200">
                <a:solidFill>
                  <a:schemeClr val="dk1"/>
                </a:solidFill>
                <a:latin typeface="Arial"/>
                <a:ea typeface="Arial"/>
                <a:cs typeface="Arial"/>
                <a:sym typeface="Arial"/>
              </a:rPr>
              <a:t>, etc. Por otra </a:t>
            </a:r>
            <a:r>
              <a:rPr lang="en-US" sz="1200">
                <a:solidFill>
                  <a:schemeClr val="dk1"/>
                </a:solidFill>
              </a:rPr>
              <a:t>parte, el usuario </a:t>
            </a:r>
            <a:r>
              <a:rPr lang="en-US" sz="1200">
                <a:solidFill>
                  <a:schemeClr val="dk1"/>
                </a:solidFill>
                <a:latin typeface="Arial"/>
                <a:ea typeface="Arial"/>
                <a:cs typeface="Arial"/>
                <a:sym typeface="Arial"/>
              </a:rPr>
              <a:t>tendrá la capacidad de verificar sus </a:t>
            </a:r>
            <a:r>
              <a:rPr lang="en-US" sz="1200">
                <a:solidFill>
                  <a:schemeClr val="dk1"/>
                </a:solidFill>
              </a:rPr>
              <a:t>registros </a:t>
            </a:r>
            <a:r>
              <a:rPr lang="en-US" sz="1200">
                <a:solidFill>
                  <a:schemeClr val="dk1"/>
                </a:solidFill>
                <a:latin typeface="Arial"/>
                <a:ea typeface="Arial"/>
                <a:cs typeface="Arial"/>
                <a:sym typeface="Arial"/>
              </a:rPr>
              <a:t>y todo lo concerniente a su historial </a:t>
            </a:r>
            <a:r>
              <a:rPr lang="en-US" sz="1200">
                <a:solidFill>
                  <a:schemeClr val="dk1"/>
                </a:solidFill>
              </a:rPr>
              <a:t>laboral </a:t>
            </a:r>
            <a:r>
              <a:rPr lang="en-US" sz="1200">
                <a:solidFill>
                  <a:schemeClr val="dk1"/>
                </a:solidFill>
                <a:latin typeface="Arial"/>
                <a:ea typeface="Arial"/>
                <a:cs typeface="Arial"/>
                <a:sym typeface="Arial"/>
              </a:rPr>
              <a:t>desde cualquier sucursal</a:t>
            </a:r>
            <a:r>
              <a:rPr lang="en-US" sz="1200">
                <a:solidFill>
                  <a:schemeClr val="dk1"/>
                </a:solidFill>
              </a:rPr>
              <a:t>.</a:t>
            </a:r>
            <a:endParaRPr sz="1200">
              <a:solidFill>
                <a:schemeClr val="dk1"/>
              </a:solidFill>
              <a:latin typeface="Arial"/>
              <a:ea typeface="Arial"/>
              <a:cs typeface="Arial"/>
              <a:sym typeface="Arial"/>
            </a:endParaRPr>
          </a:p>
          <a:p>
            <a:pPr marL="0" marR="0" lvl="0" indent="0" algn="just" rtl="0">
              <a:lnSpc>
                <a:spcPct val="150000"/>
              </a:lnSpc>
              <a:spcBef>
                <a:spcPts val="240"/>
              </a:spcBef>
              <a:spcAft>
                <a:spcPts val="0"/>
              </a:spcAft>
              <a:buNone/>
            </a:pPr>
            <a:endParaRPr sz="1200">
              <a:solidFill>
                <a:schemeClr val="dk1"/>
              </a:solidFill>
              <a:latin typeface="Arial"/>
              <a:ea typeface="Arial"/>
              <a:cs typeface="Arial"/>
              <a:sym typeface="Arial"/>
            </a:endParaRPr>
          </a:p>
          <a:p>
            <a:pPr marL="0" marR="0" lvl="0" indent="0" algn="just" rtl="0">
              <a:spcBef>
                <a:spcPts val="240"/>
              </a:spcBef>
              <a:spcAft>
                <a:spcPts val="0"/>
              </a:spcAft>
              <a:buClr>
                <a:schemeClr val="dk1"/>
              </a:buClr>
              <a:buSzPts val="1200"/>
              <a:buFont typeface="Arial"/>
              <a:buNone/>
            </a:pPr>
            <a:r>
              <a:rPr lang="en-US" sz="1200">
                <a:solidFill>
                  <a:schemeClr val="dk1"/>
                </a:solidFill>
                <a:latin typeface="Arial"/>
                <a:ea typeface="Arial"/>
                <a:cs typeface="Arial"/>
                <a:sym typeface="Arial"/>
              </a:rPr>
              <a:t>El acceso será a través de un dominio .com</a:t>
            </a:r>
            <a:endParaRPr sz="1200">
              <a:solidFill>
                <a:schemeClr val="dk1"/>
              </a:solidFill>
              <a:latin typeface="Arial"/>
              <a:ea typeface="Arial"/>
              <a:cs typeface="Arial"/>
              <a:sym typeface="Arial"/>
            </a:endParaRPr>
          </a:p>
          <a:p>
            <a:pPr marL="0" marR="0" lvl="0" indent="0" algn="just" rtl="0">
              <a:spcBef>
                <a:spcPts val="240"/>
              </a:spcBef>
              <a:spcAft>
                <a:spcPts val="0"/>
              </a:spcAft>
              <a:buClr>
                <a:schemeClr val="dk1"/>
              </a:buClr>
              <a:buSzPts val="1200"/>
              <a:buFont typeface="Arial"/>
              <a:buNone/>
            </a:pPr>
            <a:endParaRPr sz="1200">
              <a:solidFill>
                <a:schemeClr val="dk1"/>
              </a:solidFill>
              <a:latin typeface="Arial"/>
              <a:ea typeface="Arial"/>
              <a:cs typeface="Arial"/>
              <a:sym typeface="Arial"/>
            </a:endParaRPr>
          </a:p>
          <a:p>
            <a:pPr marL="0" marR="0" lvl="0" indent="0" algn="just" rtl="0">
              <a:spcBef>
                <a:spcPts val="240"/>
              </a:spcBef>
              <a:spcAft>
                <a:spcPts val="0"/>
              </a:spcAft>
              <a:buClr>
                <a:schemeClr val="dk1"/>
              </a:buClr>
              <a:buSzPts val="1200"/>
              <a:buFont typeface="Arial"/>
              <a:buNone/>
            </a:pPr>
            <a:endParaRPr sz="1200">
              <a:solidFill>
                <a:schemeClr val="dk1"/>
              </a:solidFill>
              <a:latin typeface="Arial"/>
              <a:ea typeface="Arial"/>
              <a:cs typeface="Arial"/>
              <a:sym typeface="Arial"/>
            </a:endParaRPr>
          </a:p>
          <a:p>
            <a:pPr marL="0" marR="0" lvl="0" indent="0" algn="just" rtl="0">
              <a:spcBef>
                <a:spcPts val="240"/>
              </a:spcBef>
              <a:spcAft>
                <a:spcPts val="0"/>
              </a:spcAft>
              <a:buClr>
                <a:schemeClr val="dk1"/>
              </a:buClr>
              <a:buSzPts val="1200"/>
              <a:buFont typeface="Arial"/>
              <a:buNone/>
            </a:pPr>
            <a:endParaRPr sz="1200">
              <a:solidFill>
                <a:schemeClr val="dk1"/>
              </a:solidFill>
              <a:latin typeface="Arial"/>
              <a:ea typeface="Arial"/>
              <a:cs typeface="Arial"/>
              <a:sym typeface="Arial"/>
            </a:endParaRPr>
          </a:p>
          <a:p>
            <a:pPr marL="0" marR="0" lvl="0" indent="0" algn="just" rtl="0">
              <a:spcBef>
                <a:spcPts val="240"/>
              </a:spcBef>
              <a:spcAft>
                <a:spcPts val="0"/>
              </a:spcAft>
              <a:buClr>
                <a:schemeClr val="dk1"/>
              </a:buClr>
              <a:buSzPts val="1200"/>
              <a:buFont typeface="Arial"/>
              <a:buNone/>
            </a:pPr>
            <a:endParaRPr sz="1200">
              <a:solidFill>
                <a:schemeClr val="dk1"/>
              </a:solidFill>
              <a:latin typeface="Arial"/>
              <a:ea typeface="Arial"/>
              <a:cs typeface="Arial"/>
              <a:sym typeface="Arial"/>
            </a:endParaRPr>
          </a:p>
          <a:p>
            <a:pPr marL="0" marR="0" lvl="0" indent="0" algn="just" rtl="0">
              <a:spcBef>
                <a:spcPts val="240"/>
              </a:spcBef>
              <a:spcAft>
                <a:spcPts val="0"/>
              </a:spcAft>
              <a:buClr>
                <a:schemeClr val="dk1"/>
              </a:buClr>
              <a:buSzPts val="1200"/>
              <a:buFont typeface="Arial"/>
              <a:buNone/>
            </a:pPr>
            <a:endParaRPr sz="1200">
              <a:solidFill>
                <a:schemeClr val="dk1"/>
              </a:solidFill>
              <a:latin typeface="Arial"/>
              <a:ea typeface="Arial"/>
              <a:cs typeface="Arial"/>
              <a:sym typeface="Arial"/>
            </a:endParaRPr>
          </a:p>
          <a:p>
            <a:pPr marL="0" marR="0" lvl="0" indent="0" algn="just" rtl="0">
              <a:spcBef>
                <a:spcPts val="240"/>
              </a:spcBef>
              <a:spcAft>
                <a:spcPts val="0"/>
              </a:spcAft>
              <a:buClr>
                <a:schemeClr val="dk1"/>
              </a:buClr>
              <a:buSzPts val="1200"/>
              <a:buFont typeface="Arial"/>
              <a:buNone/>
            </a:pPr>
            <a:endParaRPr sz="1200">
              <a:solidFill>
                <a:schemeClr val="dk1"/>
              </a:solidFill>
              <a:latin typeface="Arial"/>
              <a:ea typeface="Arial"/>
              <a:cs typeface="Arial"/>
              <a:sym typeface="Arial"/>
            </a:endParaRPr>
          </a:p>
          <a:p>
            <a:pPr marL="0" marR="0" lvl="0" indent="0" algn="just" rtl="0">
              <a:spcBef>
                <a:spcPts val="240"/>
              </a:spcBef>
              <a:spcAft>
                <a:spcPts val="0"/>
              </a:spcAft>
              <a:buClr>
                <a:schemeClr val="dk1"/>
              </a:buClr>
              <a:buSzPts val="1200"/>
              <a:buFont typeface="Arial"/>
              <a:buNone/>
            </a:pPr>
            <a:r>
              <a:rPr lang="en-US" sz="1200">
                <a:solidFill>
                  <a:schemeClr val="dk1"/>
                </a:solidFill>
                <a:latin typeface="Arial"/>
                <a:ea typeface="Arial"/>
                <a:cs typeface="Arial"/>
                <a:sym typeface="Arial"/>
              </a:rPr>
              <a:t> </a:t>
            </a:r>
            <a:endParaRPr/>
          </a:p>
        </p:txBody>
      </p:sp>
      <p:sp>
        <p:nvSpPr>
          <p:cNvPr id="143" name="Google Shape;143;p8"/>
          <p:cNvSpPr txBox="1">
            <a:spLocks noGrp="1"/>
          </p:cNvSpPr>
          <p:nvPr>
            <p:ph type="title"/>
          </p:nvPr>
        </p:nvSpPr>
        <p:spPr>
          <a:xfrm>
            <a:off x="239889" y="612082"/>
            <a:ext cx="3747912" cy="581436"/>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2400"/>
              <a:buFont typeface="Arial"/>
              <a:buNone/>
            </a:pPr>
            <a:r>
              <a:rPr lang="en-US" sz="2400"/>
              <a:t>Características del sitio web</a:t>
            </a:r>
            <a:endParaRPr sz="2400"/>
          </a:p>
        </p:txBody>
      </p:sp>
      <p:pic>
        <p:nvPicPr>
          <p:cNvPr id="144" name="Google Shape;144;p8"/>
          <p:cNvPicPr preferRelativeResize="0"/>
          <p:nvPr/>
        </p:nvPicPr>
        <p:blipFill rotWithShape="1">
          <a:blip r:embed="rId3">
            <a:alphaModFix/>
          </a:blip>
          <a:srcRect/>
          <a:stretch/>
        </p:blipFill>
        <p:spPr>
          <a:xfrm>
            <a:off x="239889" y="5428899"/>
            <a:ext cx="1088571" cy="108857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9"/>
          <p:cNvSpPr txBox="1"/>
          <p:nvPr/>
        </p:nvSpPr>
        <p:spPr>
          <a:xfrm>
            <a:off x="796858" y="4339428"/>
            <a:ext cx="7760400" cy="3074100"/>
          </a:xfrm>
          <a:prstGeom prst="rect">
            <a:avLst/>
          </a:prstGeom>
          <a:noFill/>
          <a:ln>
            <a:noFill/>
          </a:ln>
        </p:spPr>
        <p:txBody>
          <a:bodyPr spcFirstLastPara="1" wrap="square" lIns="91425" tIns="45700" rIns="91425" bIns="45700" anchor="t" anchorCtr="0">
            <a:noAutofit/>
          </a:bodyPr>
          <a:lstStyle/>
          <a:p>
            <a:pPr marL="342900" marR="0" lvl="0" indent="-349250" algn="just" rtl="0">
              <a:lnSpc>
                <a:spcPct val="150000"/>
              </a:lnSpc>
              <a:spcBef>
                <a:spcPts val="0"/>
              </a:spcBef>
              <a:spcAft>
                <a:spcPts val="0"/>
              </a:spcAft>
              <a:buClr>
                <a:schemeClr val="dk1"/>
              </a:buClr>
              <a:buSzPts val="1200"/>
              <a:buFont typeface="Arial"/>
              <a:buChar char="•"/>
            </a:pPr>
            <a:r>
              <a:rPr lang="en-US" sz="1200">
                <a:solidFill>
                  <a:srgbClr val="616161"/>
                </a:solidFill>
              </a:rPr>
              <a:t>Hoy en día, el minimalismo es una tendencia tanto en el mundo de la moda, música y arquitectura como dentro de las </a:t>
            </a:r>
            <a:r>
              <a:rPr lang="en-US" sz="1200" b="1">
                <a:solidFill>
                  <a:srgbClr val="616161"/>
                </a:solidFill>
              </a:rPr>
              <a:t>páginas web corporativas</a:t>
            </a:r>
            <a:endParaRPr sz="1500"/>
          </a:p>
          <a:p>
            <a:pPr marL="342900" marR="0" lvl="0" indent="-342900" algn="just" rtl="0">
              <a:lnSpc>
                <a:spcPct val="150000"/>
              </a:lnSpc>
              <a:spcBef>
                <a:spcPts val="220"/>
              </a:spcBef>
              <a:spcAft>
                <a:spcPts val="0"/>
              </a:spcAft>
              <a:buClr>
                <a:schemeClr val="dk1"/>
              </a:buClr>
              <a:buSzPts val="1100"/>
              <a:buFont typeface="Arial"/>
              <a:buChar char="•"/>
            </a:pPr>
            <a:r>
              <a:rPr lang="en-US" sz="1200">
                <a:solidFill>
                  <a:srgbClr val="0E1318"/>
                </a:solidFill>
              </a:rPr>
              <a:t>El minimalismo se puede describir como quitar todos los elementos que sean innecesarios y centrarse en lo que tiene que estar. En este sentido, el minimalismo fomenta el propósito.</a:t>
            </a:r>
            <a:endParaRPr/>
          </a:p>
          <a:p>
            <a:pPr marL="342900" marR="0" lvl="0" indent="-323850" algn="just" rtl="0">
              <a:lnSpc>
                <a:spcPct val="150000"/>
              </a:lnSpc>
              <a:spcBef>
                <a:spcPts val="220"/>
              </a:spcBef>
              <a:spcAft>
                <a:spcPts val="0"/>
              </a:spcAft>
              <a:buClr>
                <a:schemeClr val="dk1"/>
              </a:buClr>
              <a:buSzPts val="800"/>
              <a:buChar char="•"/>
            </a:pPr>
            <a:r>
              <a:rPr lang="en-US" sz="1200">
                <a:highlight>
                  <a:srgbClr val="FFFFFF"/>
                </a:highlight>
              </a:rPr>
              <a:t>Se crea pensando en que el espectador encuentre lo que necesita en segundos, por eso usa pocos elementos y, aunque todos los colores son bienvenidos, una pieza debe tener pocos tonos para ser minimalista. El espacio vacío es otra de sus características. Debe lograr un equilibrio entre lo estético y lo efectivo.</a:t>
            </a:r>
            <a:endParaRPr sz="1100">
              <a:solidFill>
                <a:schemeClr val="dk1"/>
              </a:solidFill>
              <a:latin typeface="Arial"/>
              <a:ea typeface="Arial"/>
              <a:cs typeface="Arial"/>
              <a:sym typeface="Arial"/>
            </a:endParaRPr>
          </a:p>
          <a:p>
            <a:pPr marL="342900" marR="0" lvl="0" indent="-342900" algn="just" rtl="0">
              <a:lnSpc>
                <a:spcPct val="150000"/>
              </a:lnSpc>
              <a:spcBef>
                <a:spcPts val="220"/>
              </a:spcBef>
              <a:spcAft>
                <a:spcPts val="0"/>
              </a:spcAft>
              <a:buClr>
                <a:schemeClr val="dk1"/>
              </a:buClr>
              <a:buSzPts val="1100"/>
              <a:buFont typeface="Arial"/>
              <a:buChar char="•"/>
            </a:pPr>
            <a:r>
              <a:rPr lang="en-US" sz="1100">
                <a:solidFill>
                  <a:schemeClr val="dk1"/>
                </a:solidFill>
                <a:latin typeface="Arial"/>
                <a:ea typeface="Arial"/>
                <a:cs typeface="Arial"/>
                <a:sym typeface="Arial"/>
              </a:rPr>
              <a:t>EL ESTILO DEL DISEÑO PUEDE SER MODIFICADO SEGÚN LOS REQUERIMIENTOS DEL CLIENTE</a:t>
            </a:r>
            <a:endParaRPr sz="1100">
              <a:solidFill>
                <a:schemeClr val="dk1"/>
              </a:solidFill>
              <a:latin typeface="Arial"/>
              <a:ea typeface="Arial"/>
              <a:cs typeface="Arial"/>
              <a:sym typeface="Arial"/>
            </a:endParaRPr>
          </a:p>
          <a:p>
            <a:pPr marL="0" marR="0" lvl="0" indent="0" algn="just" rtl="0">
              <a:lnSpc>
                <a:spcPct val="150000"/>
              </a:lnSpc>
              <a:spcBef>
                <a:spcPts val="220"/>
              </a:spcBef>
              <a:spcAft>
                <a:spcPts val="0"/>
              </a:spcAft>
              <a:buClr>
                <a:schemeClr val="dk1"/>
              </a:buClr>
              <a:buSzPts val="1100"/>
              <a:buFont typeface="Arial"/>
              <a:buNone/>
            </a:pPr>
            <a:endParaRPr sz="1100">
              <a:solidFill>
                <a:schemeClr val="dk1"/>
              </a:solidFill>
              <a:latin typeface="Arial"/>
              <a:ea typeface="Arial"/>
              <a:cs typeface="Arial"/>
              <a:sym typeface="Arial"/>
            </a:endParaRPr>
          </a:p>
          <a:p>
            <a:pPr marL="0" marR="0" lvl="0" indent="0" algn="just" rtl="0">
              <a:spcBef>
                <a:spcPts val="220"/>
              </a:spcBef>
              <a:spcAft>
                <a:spcPts val="0"/>
              </a:spcAft>
              <a:buClr>
                <a:schemeClr val="dk1"/>
              </a:buClr>
              <a:buSzPts val="1100"/>
              <a:buFont typeface="Arial"/>
              <a:buNone/>
            </a:pPr>
            <a:endParaRPr sz="1100">
              <a:solidFill>
                <a:schemeClr val="dk1"/>
              </a:solidFill>
              <a:latin typeface="Arial"/>
              <a:ea typeface="Arial"/>
              <a:cs typeface="Arial"/>
              <a:sym typeface="Arial"/>
            </a:endParaRPr>
          </a:p>
          <a:p>
            <a:pPr marL="0" marR="0" lvl="0" indent="0" algn="just" rtl="0">
              <a:spcBef>
                <a:spcPts val="220"/>
              </a:spcBef>
              <a:spcAft>
                <a:spcPts val="0"/>
              </a:spcAft>
              <a:buClr>
                <a:schemeClr val="dk1"/>
              </a:buClr>
              <a:buSzPts val="1100"/>
              <a:buFont typeface="Arial"/>
              <a:buNone/>
            </a:pPr>
            <a:endParaRPr sz="1100">
              <a:solidFill>
                <a:schemeClr val="dk1"/>
              </a:solidFill>
              <a:latin typeface="Arial"/>
              <a:ea typeface="Arial"/>
              <a:cs typeface="Arial"/>
              <a:sym typeface="Arial"/>
            </a:endParaRPr>
          </a:p>
          <a:p>
            <a:pPr marL="0" marR="0" lvl="0" indent="0" algn="just" rtl="0">
              <a:spcBef>
                <a:spcPts val="220"/>
              </a:spcBef>
              <a:spcAft>
                <a:spcPts val="0"/>
              </a:spcAft>
              <a:buClr>
                <a:schemeClr val="dk1"/>
              </a:buClr>
              <a:buSzPts val="1100"/>
              <a:buFont typeface="Arial"/>
              <a:buNone/>
            </a:pPr>
            <a:endParaRPr sz="1100">
              <a:solidFill>
                <a:schemeClr val="dk1"/>
              </a:solidFill>
              <a:latin typeface="Arial"/>
              <a:ea typeface="Arial"/>
              <a:cs typeface="Arial"/>
              <a:sym typeface="Arial"/>
            </a:endParaRPr>
          </a:p>
          <a:p>
            <a:pPr marL="0" marR="0" lvl="0" indent="0" algn="just" rtl="0">
              <a:spcBef>
                <a:spcPts val="220"/>
              </a:spcBef>
              <a:spcAft>
                <a:spcPts val="0"/>
              </a:spcAft>
              <a:buClr>
                <a:schemeClr val="dk1"/>
              </a:buClr>
              <a:buSzPts val="1100"/>
              <a:buFont typeface="Arial"/>
              <a:buNone/>
            </a:pPr>
            <a:endParaRPr sz="1100">
              <a:solidFill>
                <a:schemeClr val="dk1"/>
              </a:solidFill>
              <a:latin typeface="Arial"/>
              <a:ea typeface="Arial"/>
              <a:cs typeface="Arial"/>
              <a:sym typeface="Arial"/>
            </a:endParaRPr>
          </a:p>
          <a:p>
            <a:pPr marL="0" marR="0" lvl="0" indent="0" algn="just" rtl="0">
              <a:spcBef>
                <a:spcPts val="220"/>
              </a:spcBef>
              <a:spcAft>
                <a:spcPts val="0"/>
              </a:spcAft>
              <a:buClr>
                <a:schemeClr val="dk1"/>
              </a:buClr>
              <a:buSzPts val="1100"/>
              <a:buFont typeface="Arial"/>
              <a:buNone/>
            </a:pPr>
            <a:r>
              <a:rPr lang="en-US" sz="1100">
                <a:solidFill>
                  <a:schemeClr val="dk1"/>
                </a:solidFill>
                <a:latin typeface="Arial"/>
                <a:ea typeface="Arial"/>
                <a:cs typeface="Arial"/>
                <a:sym typeface="Arial"/>
              </a:rPr>
              <a:t>  </a:t>
            </a:r>
            <a:endParaRPr sz="1100">
              <a:solidFill>
                <a:schemeClr val="dk1"/>
              </a:solidFill>
              <a:latin typeface="Arial"/>
              <a:ea typeface="Arial"/>
              <a:cs typeface="Arial"/>
              <a:sym typeface="Arial"/>
            </a:endParaRPr>
          </a:p>
          <a:p>
            <a:pPr marL="0" marR="0" lvl="0" indent="0" algn="just" rtl="0">
              <a:spcBef>
                <a:spcPts val="220"/>
              </a:spcBef>
              <a:spcAft>
                <a:spcPts val="0"/>
              </a:spcAft>
              <a:buClr>
                <a:schemeClr val="dk1"/>
              </a:buClr>
              <a:buSzPts val="1100"/>
              <a:buFont typeface="Arial"/>
              <a:buNone/>
            </a:pPr>
            <a:endParaRPr sz="1100">
              <a:solidFill>
                <a:schemeClr val="dk1"/>
              </a:solidFill>
              <a:latin typeface="Arial"/>
              <a:ea typeface="Arial"/>
              <a:cs typeface="Arial"/>
              <a:sym typeface="Arial"/>
            </a:endParaRPr>
          </a:p>
          <a:p>
            <a:pPr marL="0" marR="0" lvl="0" indent="0" algn="just" rtl="0">
              <a:spcBef>
                <a:spcPts val="220"/>
              </a:spcBef>
              <a:spcAft>
                <a:spcPts val="0"/>
              </a:spcAft>
              <a:buClr>
                <a:schemeClr val="dk1"/>
              </a:buClr>
              <a:buSzPts val="1100"/>
              <a:buFont typeface="Arial"/>
              <a:buNone/>
            </a:pPr>
            <a:r>
              <a:rPr lang="en-US" sz="1100">
                <a:solidFill>
                  <a:schemeClr val="dk1"/>
                </a:solidFill>
                <a:latin typeface="Arial"/>
                <a:ea typeface="Arial"/>
                <a:cs typeface="Arial"/>
                <a:sym typeface="Arial"/>
              </a:rPr>
              <a:t> </a:t>
            </a:r>
            <a:endParaRPr/>
          </a:p>
        </p:txBody>
      </p:sp>
      <p:sp>
        <p:nvSpPr>
          <p:cNvPr id="150" name="Google Shape;150;p9"/>
          <p:cNvSpPr txBox="1">
            <a:spLocks noGrp="1"/>
          </p:cNvSpPr>
          <p:nvPr>
            <p:ph type="title"/>
          </p:nvPr>
        </p:nvSpPr>
        <p:spPr>
          <a:xfrm>
            <a:off x="2129050" y="546484"/>
            <a:ext cx="4850665" cy="581436"/>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2400"/>
              <a:buFont typeface="Arial"/>
              <a:buNone/>
            </a:pPr>
            <a:r>
              <a:rPr lang="en-US" sz="2400"/>
              <a:t>Estilo visual de la aplicación minimalista</a:t>
            </a:r>
            <a:endParaRPr sz="2400"/>
          </a:p>
        </p:txBody>
      </p:sp>
      <p:pic>
        <p:nvPicPr>
          <p:cNvPr id="151" name="Google Shape;151;p9"/>
          <p:cNvPicPr preferRelativeResize="0"/>
          <p:nvPr/>
        </p:nvPicPr>
        <p:blipFill rotWithShape="1">
          <a:blip r:embed="rId3">
            <a:alphaModFix/>
          </a:blip>
          <a:srcRect/>
          <a:stretch/>
        </p:blipFill>
        <p:spPr>
          <a:xfrm>
            <a:off x="191589" y="404408"/>
            <a:ext cx="865588" cy="865588"/>
          </a:xfrm>
          <a:prstGeom prst="rect">
            <a:avLst/>
          </a:prstGeom>
          <a:noFill/>
          <a:ln>
            <a:noFill/>
          </a:ln>
        </p:spPr>
      </p:pic>
      <p:pic>
        <p:nvPicPr>
          <p:cNvPr id="152" name="Google Shape;152;p9"/>
          <p:cNvPicPr preferRelativeResize="0"/>
          <p:nvPr/>
        </p:nvPicPr>
        <p:blipFill>
          <a:blip r:embed="rId4">
            <a:alphaModFix/>
          </a:blip>
          <a:stretch>
            <a:fillRect/>
          </a:stretch>
        </p:blipFill>
        <p:spPr>
          <a:xfrm>
            <a:off x="980975" y="1269996"/>
            <a:ext cx="7466675" cy="2993233"/>
          </a:xfrm>
          <a:prstGeom prst="rect">
            <a:avLst/>
          </a:prstGeom>
          <a:noFill/>
          <a:ln>
            <a:noFill/>
          </a:ln>
        </p:spPr>
      </p:pic>
    </p:spTree>
  </p:cSld>
  <p:clrMapOvr>
    <a:masterClrMapping/>
  </p:clrMapOvr>
</p:sld>
</file>

<file path=ppt/theme/theme1.xml><?xml version="1.0" encoding="utf-8"?>
<a:theme xmlns:a="http://schemas.openxmlformats.org/drawingml/2006/main" name="Claridad">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1434</Words>
  <Application>Microsoft Office PowerPoint</Application>
  <PresentationFormat>Presentación en pantalla (4:3)</PresentationFormat>
  <Paragraphs>211</Paragraphs>
  <Slides>15</Slides>
  <Notes>15</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15</vt:i4>
      </vt:variant>
    </vt:vector>
  </HeadingPairs>
  <TitlesOfParts>
    <vt:vector size="19" baseType="lpstr">
      <vt:lpstr>Arial</vt:lpstr>
      <vt:lpstr>Calibri</vt:lpstr>
      <vt:lpstr>Noto Sans Symbols</vt:lpstr>
      <vt:lpstr>Claridad</vt:lpstr>
      <vt:lpstr>Presentación de PowerPoint</vt:lpstr>
      <vt:lpstr>Presentación de PowerPoint</vt:lpstr>
      <vt:lpstr>Presentación de PowerPoint</vt:lpstr>
      <vt:lpstr>Arquitectura técnica de la solución</vt:lpstr>
      <vt:lpstr>Cronograma del desarrollo del proyecto sitio web SAP  (Sistema de Administración Productivo)</vt:lpstr>
      <vt:lpstr>Objetivos principales del proyecto</vt:lpstr>
      <vt:lpstr>Estructura del sitio</vt:lpstr>
      <vt:lpstr>Características del sitio web</vt:lpstr>
      <vt:lpstr>Estilo visual de la aplicación minimalista</vt:lpstr>
      <vt:lpstr>Oferta económica     Desarrollo y publicación del sitio web</vt:lpstr>
      <vt:lpstr>Mantenimiento anual y evolución en la internet</vt:lpstr>
      <vt:lpstr>Mantenimiento anual y evolución en la internet</vt:lpstr>
      <vt:lpstr>Forma de pago</vt:lpstr>
      <vt:lpstr>Presentación de PowerPoint</vt:lpstr>
      <vt:lpstr>Aceptación de propuesta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Alfonso Martínez</dc:creator>
  <cp:lastModifiedBy>Victor Galvan</cp:lastModifiedBy>
  <cp:revision>1</cp:revision>
  <dcterms:created xsi:type="dcterms:W3CDTF">2015-06-23T15:36:54Z</dcterms:created>
  <dcterms:modified xsi:type="dcterms:W3CDTF">2022-10-04T22:06:26Z</dcterms:modified>
</cp:coreProperties>
</file>