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"/>
            <a:ext cx="12192000" cy="6854652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8046" y="1929993"/>
            <a:ext cx="8791575" cy="4235676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TI-04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INTRODUCTION TO THE ENGLISH LANGUAGE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VICTOR </a:t>
            </a:r>
            <a:r>
              <a:rPr lang="en-US" dirty="0" err="1" smtClean="0">
                <a:solidFill>
                  <a:schemeClr val="bg1"/>
                </a:solidFill>
              </a:rPr>
              <a:t>manuel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galvan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covarrubias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JUAN </a:t>
            </a:r>
            <a:r>
              <a:rPr lang="en-US" dirty="0" err="1" smtClean="0">
                <a:solidFill>
                  <a:schemeClr val="bg1"/>
                </a:solidFill>
              </a:rPr>
              <a:t>alvarez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meza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LESTAD </a:t>
            </a:r>
            <a:r>
              <a:rPr lang="en-US" dirty="0" err="1" smtClean="0">
                <a:solidFill>
                  <a:schemeClr val="bg1"/>
                </a:solidFill>
              </a:rPr>
              <a:t>parra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sanchez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Jose ROGELIO </a:t>
            </a:r>
            <a:r>
              <a:rPr lang="en-US" dirty="0" err="1" smtClean="0">
                <a:solidFill>
                  <a:schemeClr val="bg1"/>
                </a:solidFill>
              </a:rPr>
              <a:t>sanchez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padilla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ALAN Guadalupe </a:t>
            </a:r>
            <a:r>
              <a:rPr lang="en-US" dirty="0" err="1" smtClean="0">
                <a:solidFill>
                  <a:schemeClr val="bg1"/>
                </a:solidFill>
              </a:rPr>
              <a:t>vega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sauceda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SAN LUIS RIO COLORADO, SONORA                                     DICIEMBRE 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57" y="1118591"/>
            <a:ext cx="1725386" cy="4498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525" y="105920"/>
            <a:ext cx="1627850" cy="6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IMPACT ON SOCIETY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3099"/>
          <a:stretch/>
        </p:blipFill>
        <p:spPr>
          <a:xfrm>
            <a:off x="4541520" y="3848997"/>
            <a:ext cx="3283901" cy="2541643"/>
          </a:xfrm>
          <a:prstGeom prst="rect">
            <a:avLst/>
          </a:prstGeom>
        </p:spPr>
      </p:pic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3003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para SPEECH DRA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3" t="32191" b="43018"/>
          <a:stretch/>
        </p:blipFill>
        <p:spPr bwMode="auto">
          <a:xfrm>
            <a:off x="7825421" y="3850640"/>
            <a:ext cx="3221990" cy="25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8664891" y="4658153"/>
            <a:ext cx="196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YEET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VIDEOS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WHAT ARE THOSE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2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25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40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Presentación de PowerPoint</vt:lpstr>
      <vt:lpstr>IMPACT ON SOCIETY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</dc:title>
  <dc:creator>VICTOR GALVAN</dc:creator>
  <cp:lastModifiedBy>VICTOR GALVAN</cp:lastModifiedBy>
  <cp:revision>6</cp:revision>
  <dcterms:created xsi:type="dcterms:W3CDTF">2019-11-15T18:31:54Z</dcterms:created>
  <dcterms:modified xsi:type="dcterms:W3CDTF">2019-11-15T19:07:41Z</dcterms:modified>
</cp:coreProperties>
</file>