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swald" panose="020B0604020202020204" charset="0"/>
      <p:regular r:id="rId15"/>
      <p:bold r:id="rId16"/>
    </p:embeddedFont>
    <p:embeddedFont>
      <p:font typeface="Source Code Pr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c72f98347_6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c72f98347_6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c72f98347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c72f98347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c72f98347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c72f98347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c72f98347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c72f98347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c72f98347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c72f98347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c72f98347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c72f98347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c72f98347_6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c72f98347_6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c72f98347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c72f98347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72f98347_6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c72f98347_6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72f98347_6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c72f98347_6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72f98347_6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72f98347_6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=Imperativo, formal e informal=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Galvan Covarrubias Victor Manuel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Meza Alvarez Juan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Espino Leonardo Sahid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311700" y="3843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Equipo 1</a:t>
            </a:r>
            <a:endParaRPr sz="1200">
              <a:solidFill>
                <a:srgbClr val="0000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</a:rPr>
              <a:t>Expresión Oral y Escrita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Verbos reflexivos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l="6417" t="27847" r="23983" b="38254"/>
          <a:stretch/>
        </p:blipFill>
        <p:spPr>
          <a:xfrm>
            <a:off x="649816" y="1301275"/>
            <a:ext cx="7844376" cy="214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l="6417" t="69962" r="23983" b="20477"/>
          <a:stretch/>
        </p:blipFill>
        <p:spPr>
          <a:xfrm>
            <a:off x="649812" y="3344037"/>
            <a:ext cx="7844376" cy="60332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/>
          <p:cNvSpPr txBox="1"/>
          <p:nvPr/>
        </p:nvSpPr>
        <p:spPr>
          <a:xfrm>
            <a:off x="8014881" y="4835723"/>
            <a:ext cx="81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swald" panose="020B0604020202020204" charset="0"/>
              </a:rPr>
              <a:t>REGULAR</a:t>
            </a:r>
            <a:endParaRPr lang="es-ES" dirty="0">
              <a:latin typeface="Oswal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l="17340" t="30413" r="38127" b="37086"/>
          <a:stretch/>
        </p:blipFill>
        <p:spPr>
          <a:xfrm>
            <a:off x="311700" y="1468825"/>
            <a:ext cx="7550957" cy="3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6261"/>
          <a:stretch/>
        </p:blipFill>
        <p:spPr>
          <a:xfrm>
            <a:off x="2392563" y="65863"/>
            <a:ext cx="4358875" cy="50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IMPERATIVO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El imperativo es un modo del español que utiliza el orador para dar órdenes, consejos o hacer peticiones a una o más personas de forma directa.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l="3493" t="3126" r="4569" b="23461"/>
          <a:stretch/>
        </p:blipFill>
        <p:spPr>
          <a:xfrm>
            <a:off x="4475018" y="2218243"/>
            <a:ext cx="4419797" cy="271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esultado de imagen para imperativo dibuj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88818" y="2624091"/>
            <a:ext cx="3779113" cy="251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Uso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286650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Hacer sugerencias o propuestas.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¡Paremos un taxi!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Dar órdenes.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¡Subete!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¡Llévanos a la estación!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Dar consejos.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tienes prisa, pide un taxi.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hacer peticiones.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Dime la dirección.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6040118" y="3401550"/>
            <a:ext cx="2432400" cy="1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>
                <a:latin typeface="Source Code Pro"/>
                <a:ea typeface="Source Code Pro"/>
                <a:cs typeface="Source Code Pro"/>
                <a:sym typeface="Source Code Pro"/>
              </a:rPr>
              <a:t>NOTA: Un verbo en imperativo siempre puede acompañarse con palabras de cortesía.</a:t>
            </a:r>
            <a:endParaRPr b="1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770418" y="3401550"/>
            <a:ext cx="2971800" cy="985000"/>
          </a:xfrm>
          <a:prstGeom prst="rect">
            <a:avLst/>
          </a:prstGeom>
          <a:noFill/>
          <a:ln w="762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22050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CONJUGACIÓN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IRREGULAR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l="19569" t="17291" r="36015" b="13542"/>
          <a:stretch/>
        </p:blipFill>
        <p:spPr>
          <a:xfrm>
            <a:off x="2541388" y="1275200"/>
            <a:ext cx="4061227" cy="355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2ª persona del singular: tú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l="5366" t="29955" r="7797" b="36085"/>
          <a:stretch/>
        </p:blipFill>
        <p:spPr>
          <a:xfrm>
            <a:off x="359800" y="1468825"/>
            <a:ext cx="8472499" cy="1863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/>
          <p:cNvSpPr txBox="1"/>
          <p:nvPr/>
        </p:nvSpPr>
        <p:spPr>
          <a:xfrm>
            <a:off x="8014881" y="4835723"/>
            <a:ext cx="81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swald" panose="020B0604020202020204" charset="0"/>
              </a:rPr>
              <a:t>REGULAR</a:t>
            </a:r>
            <a:endParaRPr lang="es-ES" dirty="0">
              <a:latin typeface="Oswal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1ª persona del plural: Nosotros/-as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l="1291" t="41041" r="6483" b="20016"/>
          <a:stretch/>
        </p:blipFill>
        <p:spPr>
          <a:xfrm>
            <a:off x="355400" y="1468825"/>
            <a:ext cx="8433202" cy="20030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/>
          <p:cNvSpPr txBox="1"/>
          <p:nvPr/>
        </p:nvSpPr>
        <p:spPr>
          <a:xfrm>
            <a:off x="8014881" y="4835723"/>
            <a:ext cx="81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swald" panose="020B0604020202020204" charset="0"/>
              </a:rPr>
              <a:t>REGULAR</a:t>
            </a:r>
            <a:endParaRPr lang="es-ES" dirty="0">
              <a:latin typeface="Oswal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3ª persona del singular: usted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l="7229" t="43351" r="8310" b="22771"/>
          <a:stretch/>
        </p:blipFill>
        <p:spPr>
          <a:xfrm>
            <a:off x="311707" y="1494175"/>
            <a:ext cx="8520600" cy="19224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8014881" y="4835723"/>
            <a:ext cx="81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swald" panose="020B0604020202020204" charset="0"/>
              </a:rPr>
              <a:t>REGULAR</a:t>
            </a:r>
            <a:endParaRPr lang="es-ES" dirty="0">
              <a:latin typeface="Oswal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3ª persona del plural: ustedes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l="3355" t="40067" r="8801" b="23475"/>
          <a:stretch/>
        </p:blipFill>
        <p:spPr>
          <a:xfrm>
            <a:off x="372138" y="1425200"/>
            <a:ext cx="8399726" cy="19609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uadroTexto 3"/>
          <p:cNvSpPr txBox="1"/>
          <p:nvPr/>
        </p:nvSpPr>
        <p:spPr>
          <a:xfrm>
            <a:off x="8014881" y="4835723"/>
            <a:ext cx="81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swald" panose="020B0604020202020204" charset="0"/>
              </a:rPr>
              <a:t>REGULAR</a:t>
            </a:r>
            <a:endParaRPr lang="es-ES" dirty="0">
              <a:latin typeface="Oswald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151</Words>
  <Application>Microsoft Office PowerPoint</Application>
  <PresentationFormat>Presentación en pantalla (16:9)</PresentationFormat>
  <Paragraphs>36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Oswald</vt:lpstr>
      <vt:lpstr>Source Code Pro</vt:lpstr>
      <vt:lpstr>Arial</vt:lpstr>
      <vt:lpstr>Modern Writer</vt:lpstr>
      <vt:lpstr>=Imperativo, formal e informal=</vt:lpstr>
      <vt:lpstr>IMPERATIVO</vt:lpstr>
      <vt:lpstr>Uso</vt:lpstr>
      <vt:lpstr>CONJUGACIÓN </vt:lpstr>
      <vt:lpstr>IRREGULAR</vt:lpstr>
      <vt:lpstr>2ª persona del singular: tú</vt:lpstr>
      <vt:lpstr>1ª persona del plural: Nosotros/-as</vt:lpstr>
      <vt:lpstr>3ª persona del singular: usted</vt:lpstr>
      <vt:lpstr>3ª persona del plural: ustedes</vt:lpstr>
      <vt:lpstr>Verbos reflexivos</vt:lpstr>
      <vt:lpstr>Ejemplos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=Imperativo, formal e informal=</dc:title>
  <cp:lastModifiedBy>VICTOR GALVAN</cp:lastModifiedBy>
  <cp:revision>7</cp:revision>
  <dcterms:modified xsi:type="dcterms:W3CDTF">2020-01-18T01:01:27Z</dcterms:modified>
</cp:coreProperties>
</file>