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3A1F37-ECB3-4FAD-AE79-D2D41E1CF04A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C3D0C9-42A3-41F6-8C92-9AB8CCB25E53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94331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1F37-ECB3-4FAD-AE79-D2D41E1CF04A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D0C9-42A3-41F6-8C92-9AB8CCB25E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68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1F37-ECB3-4FAD-AE79-D2D41E1CF04A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D0C9-42A3-41F6-8C92-9AB8CCB25E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770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1F37-ECB3-4FAD-AE79-D2D41E1CF04A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D0C9-42A3-41F6-8C92-9AB8CCB25E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68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3A1F37-ECB3-4FAD-AE79-D2D41E1CF04A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C3D0C9-42A3-41F6-8C92-9AB8CCB25E53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74145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1F37-ECB3-4FAD-AE79-D2D41E1CF04A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D0C9-42A3-41F6-8C92-9AB8CCB25E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54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1F37-ECB3-4FAD-AE79-D2D41E1CF04A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D0C9-42A3-41F6-8C92-9AB8CCB25E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227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1F37-ECB3-4FAD-AE79-D2D41E1CF04A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D0C9-42A3-41F6-8C92-9AB8CCB25E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55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1F37-ECB3-4FAD-AE79-D2D41E1CF04A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D0C9-42A3-41F6-8C92-9AB8CCB25E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199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3A1F37-ECB3-4FAD-AE79-D2D41E1CF04A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C3D0C9-42A3-41F6-8C92-9AB8CCB25E5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869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3A1F37-ECB3-4FAD-AE79-D2D41E1CF04A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C3D0C9-42A3-41F6-8C92-9AB8CCB25E5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538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93A1F37-ECB3-4FAD-AE79-D2D41E1CF04A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6C3D0C9-42A3-41F6-8C92-9AB8CCB25E5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20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Lingüística</a:t>
            </a:r>
            <a:r>
              <a:rPr lang="en-US" dirty="0"/>
              <a:t> y </a:t>
            </a:r>
            <a:r>
              <a:rPr lang="es-MX" dirty="0"/>
              <a:t>sus</a:t>
            </a:r>
            <a:r>
              <a:rPr lang="en-US" dirty="0"/>
              <a:t> </a:t>
            </a:r>
            <a:r>
              <a:rPr lang="es-MX" dirty="0"/>
              <a:t>componentes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Soto </a:t>
            </a:r>
            <a:r>
              <a:rPr lang="en-US" dirty="0" err="1"/>
              <a:t>Gracia</a:t>
            </a:r>
            <a:r>
              <a:rPr lang="en-US" dirty="0"/>
              <a:t> Axel Ricardo</a:t>
            </a:r>
          </a:p>
          <a:p>
            <a:r>
              <a:rPr lang="en-US" dirty="0"/>
              <a:t>Sanchez Gutierrez Isaac</a:t>
            </a:r>
          </a:p>
          <a:p>
            <a:r>
              <a:rPr lang="en-US" dirty="0"/>
              <a:t>Castro </a:t>
            </a:r>
            <a:r>
              <a:rPr lang="en-US" dirty="0" smtClean="0"/>
              <a:t>Lopez </a:t>
            </a:r>
            <a:r>
              <a:rPr lang="en-US" dirty="0"/>
              <a:t>Jesus Leroy</a:t>
            </a:r>
          </a:p>
        </p:txBody>
      </p:sp>
    </p:spTree>
    <p:extLst>
      <p:ext uri="{BB962C8B-B14F-4D97-AF65-F5344CB8AC3E}">
        <p14:creationId xmlns:p14="http://schemas.microsoft.com/office/powerpoint/2010/main" val="407527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07A3DD1-B46E-49F0-A704-47533D70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407" y="536457"/>
            <a:ext cx="9601200" cy="1485900"/>
          </a:xfrm>
        </p:spPr>
        <p:txBody>
          <a:bodyPr/>
          <a:lstStyle/>
          <a:p>
            <a:r>
              <a:rPr lang="es-MX" dirty="0"/>
              <a:t>Ejemplos Pragmática </a:t>
            </a:r>
          </a:p>
        </p:txBody>
      </p:sp>
      <p:pic>
        <p:nvPicPr>
          <p:cNvPr id="2050" name="Picture 2" descr="Resultado de imagen para ejemplos de pragmatica">
            <a:extLst>
              <a:ext uri="{FF2B5EF4-FFF2-40B4-BE49-F238E27FC236}">
                <a16:creationId xmlns="" xmlns:a16="http://schemas.microsoft.com/office/drawing/2014/main" id="{871EDF95-03A3-49C7-BAD6-61113DC64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179" y="1279407"/>
            <a:ext cx="5830956" cy="3279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ejemplos de pragmatica">
            <a:extLst>
              <a:ext uri="{FF2B5EF4-FFF2-40B4-BE49-F238E27FC236}">
                <a16:creationId xmlns="" xmlns:a16="http://schemas.microsoft.com/office/drawing/2014/main" id="{5D5AA1EF-4793-40C8-817D-E804380733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579" y="3619141"/>
            <a:ext cx="3310155" cy="33662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ejemplos de pragmatica">
            <a:extLst>
              <a:ext uri="{FF2B5EF4-FFF2-40B4-BE49-F238E27FC236}">
                <a16:creationId xmlns="" xmlns:a16="http://schemas.microsoft.com/office/drawing/2014/main" id="{49C81F31-1E99-42B7-A493-A50521362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9" y="2022357"/>
            <a:ext cx="5526157" cy="34287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14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417" y="1061815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GRACIAS POR SU ATENCION 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847" y="2416806"/>
            <a:ext cx="5478340" cy="3528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641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420880"/>
            <a:ext cx="9601200" cy="1485900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s-MX" dirty="0"/>
              <a:t>Que</a:t>
            </a:r>
            <a:r>
              <a:rPr lang="en-US" dirty="0"/>
              <a:t> es la </a:t>
            </a:r>
            <a:r>
              <a:rPr lang="es-MX" dirty="0"/>
              <a:t>lingüística</a:t>
            </a:r>
            <a:r>
              <a:rPr lang="en-US" dirty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345962"/>
            <a:ext cx="9601200" cy="3581400"/>
          </a:xfrm>
        </p:spPr>
        <p:txBody>
          <a:bodyPr>
            <a:normAutofit fontScale="92500" lnSpcReduction="20000"/>
          </a:bodyPr>
          <a:lstStyle/>
          <a:p>
            <a:r>
              <a:rPr lang="es-MX" b="1" dirty="0"/>
              <a:t>La lingüística </a:t>
            </a:r>
            <a:r>
              <a:rPr lang="es-MX" dirty="0"/>
              <a:t>es el estudio científico del origen, la evolución y la estructura del lenguaje, a fin de deducir las leyes que rigen las lenguas ya sean antiguas o modernas. </a:t>
            </a:r>
          </a:p>
          <a:p>
            <a:r>
              <a:rPr lang="es-MX" dirty="0"/>
              <a:t> Así, la lingüística estudia las estructuras fundamentales del lenguaje humano. </a:t>
            </a:r>
          </a:p>
          <a:p>
            <a:r>
              <a:rPr lang="es-MX" dirty="0"/>
              <a:t>Existen 4 componentes para el lenguaje.</a:t>
            </a:r>
          </a:p>
          <a:p>
            <a:endParaRPr lang="es-MX" sz="2800" dirty="0"/>
          </a:p>
          <a:p>
            <a:r>
              <a:rPr lang="es-MX" sz="2800" dirty="0"/>
              <a:t>Fonología. </a:t>
            </a:r>
          </a:p>
          <a:p>
            <a:r>
              <a:rPr lang="es-MX" sz="2800" dirty="0"/>
              <a:t>Semántica.</a:t>
            </a:r>
          </a:p>
          <a:p>
            <a:r>
              <a:rPr lang="es-MX" sz="2800" dirty="0"/>
              <a:t>Gramática.</a:t>
            </a:r>
          </a:p>
          <a:p>
            <a:r>
              <a:rPr lang="es-MX" sz="2800" dirty="0"/>
              <a:t>Pragmática.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913" y="3098917"/>
            <a:ext cx="4585887" cy="2934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754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Fonología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488571"/>
            <a:ext cx="9601200" cy="2211758"/>
          </a:xfrm>
        </p:spPr>
        <p:txBody>
          <a:bodyPr/>
          <a:lstStyle/>
          <a:p>
            <a:r>
              <a:rPr lang="es-MX" b="1" dirty="0"/>
              <a:t>La fonología </a:t>
            </a:r>
            <a:r>
              <a:rPr lang="es-MX" dirty="0"/>
              <a:t>estudia el sistema de los sonidos de la lengua en general, y de cada lengua en particular, incluyendo las sílabas, la entonación, la acentuación, etc., a un nivel abstracto o mental. </a:t>
            </a:r>
          </a:p>
          <a:p>
            <a:r>
              <a:rPr lang="es-MX" dirty="0"/>
              <a:t>Este sistema se llama el nivel fonológico, y se complementa con los niveles morfológico (estructura interna de las palabras), sintáctico (interacción entre palabras) y semántico o léxico (significados).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700329"/>
            <a:ext cx="3810000" cy="2600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364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3D4D235-ADB7-4A03-9EDC-6D4FCDF5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Fonología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BCB3B7C-68AC-4AEA-8768-E4226A6C6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0524"/>
            <a:ext cx="9601200" cy="3581400"/>
          </a:xfrm>
        </p:spPr>
        <p:txBody>
          <a:bodyPr/>
          <a:lstStyle/>
          <a:p>
            <a:r>
              <a:rPr lang="es-MX" b="1" dirty="0"/>
              <a:t>B</a:t>
            </a:r>
            <a:r>
              <a:rPr lang="es-MX" dirty="0"/>
              <a:t> en beso y al cambiarla por </a:t>
            </a:r>
            <a:r>
              <a:rPr lang="es-MX" b="1" dirty="0"/>
              <a:t>P</a:t>
            </a:r>
            <a:r>
              <a:rPr lang="es-MX" dirty="0"/>
              <a:t> obtenemos otra palabra “Peso”.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5D60C416-1053-4D10-B00E-AB0A658E9F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2" t="37690" r="25562" b="22686"/>
          <a:stretch/>
        </p:blipFill>
        <p:spPr>
          <a:xfrm>
            <a:off x="2004391" y="2425767"/>
            <a:ext cx="8335617" cy="38313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034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Semántica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508333"/>
            <a:ext cx="9601200" cy="2508190"/>
          </a:xfrm>
        </p:spPr>
        <p:txBody>
          <a:bodyPr/>
          <a:lstStyle/>
          <a:p>
            <a:r>
              <a:rPr lang="es-MX" b="1" dirty="0"/>
              <a:t>semántica</a:t>
            </a:r>
            <a:r>
              <a:rPr lang="es-MX" dirty="0"/>
              <a:t> se refiere a los aspectos del significado, sentido o interpretación de signos lingüísticos como símbolos, palabras, expresiones o representaciones formales. </a:t>
            </a:r>
          </a:p>
          <a:p>
            <a:r>
              <a:rPr lang="es-MX" dirty="0"/>
              <a:t>En principio las expresiones del lenguaje formal o de una lengua natural admiten algún tipo de correspondencia con situaciones o conjuntos de cosas que se encuentran en el mundo físico o abstracto que puede ser descrito por dicho medio de expresión.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3700863"/>
            <a:ext cx="4762500" cy="285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49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D19D31-B9FC-4C99-B6E9-EC6DB290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Semántica</a:t>
            </a:r>
          </a:p>
        </p:txBody>
      </p:sp>
      <p:pic>
        <p:nvPicPr>
          <p:cNvPr id="1026" name="Picture 2" descr="campos semanticos">
            <a:extLst>
              <a:ext uri="{FF2B5EF4-FFF2-40B4-BE49-F238E27FC236}">
                <a16:creationId xmlns="" xmlns:a16="http://schemas.microsoft.com/office/drawing/2014/main" id="{74CF2721-7653-40D0-A9BB-BA24B662F7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17"/>
          <a:stretch/>
        </p:blipFill>
        <p:spPr bwMode="auto">
          <a:xfrm>
            <a:off x="1893515" y="1428750"/>
            <a:ext cx="8557370" cy="5122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67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Gramática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es-MX" b="1" dirty="0"/>
              <a:t>La gramática </a:t>
            </a:r>
            <a:r>
              <a:rPr lang="es-MX" dirty="0"/>
              <a:t>es el estudio de las reglas y principios que gobiernan el uso de las lenguas y la organización de las palabras dentro de unas oraciones y otro tipo de constituyentes sintácticos.</a:t>
            </a:r>
          </a:p>
          <a:p>
            <a:r>
              <a:rPr lang="es-MX" dirty="0"/>
              <a:t> También se denomina así al conjunto de reglas y principios que gobiernan el uso de una lengua concreta determinada; así, cada lengua tiene su propia gramática.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502" y="3546506"/>
            <a:ext cx="5011396" cy="25056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560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01109A-210F-4988-B3AC-94E11308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Gramática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24EEDD7D-DCAC-4B70-BE04-98C059B66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5999"/>
            <a:ext cx="10171043" cy="4008783"/>
          </a:xfrm>
        </p:spPr>
        <p:txBody>
          <a:bodyPr>
            <a:normAutofit/>
          </a:bodyPr>
          <a:lstStyle/>
          <a:p>
            <a:r>
              <a:rPr lang="es-MX" dirty="0"/>
              <a:t>Forma incorrecta: Los niños juegan en la calle ayer.</a:t>
            </a:r>
          </a:p>
          <a:p>
            <a:r>
              <a:rPr lang="es-MX" dirty="0"/>
              <a:t>Forma correcta: Los niños jugaban ayer en la calle. </a:t>
            </a:r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r>
              <a:rPr lang="es-MX" dirty="0"/>
              <a:t>Forma incorrecta: Los policías detuvo rápidamente al delincuente.</a:t>
            </a:r>
          </a:p>
          <a:p>
            <a:r>
              <a:rPr lang="es-MX" dirty="0"/>
              <a:t>Forma correcta: Los policías detuvieron rápidamente al delincuente.</a:t>
            </a:r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r>
              <a:rPr lang="es-MX" dirty="0"/>
              <a:t>Forma incorrecta: Me </a:t>
            </a:r>
            <a:r>
              <a:rPr lang="es-MX" dirty="0" err="1"/>
              <a:t>dijistes</a:t>
            </a:r>
            <a:r>
              <a:rPr lang="es-MX" dirty="0"/>
              <a:t> que me ibas a acompañar.</a:t>
            </a:r>
          </a:p>
          <a:p>
            <a:r>
              <a:rPr lang="es-MX" dirty="0"/>
              <a:t>Forma correcta: Me dijiste que me ibas a acompañar.</a:t>
            </a:r>
          </a:p>
        </p:txBody>
      </p:sp>
    </p:spTree>
    <p:extLst>
      <p:ext uri="{BB962C8B-B14F-4D97-AF65-F5344CB8AC3E}">
        <p14:creationId xmlns:p14="http://schemas.microsoft.com/office/powerpoint/2010/main" val="235816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Pragmática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1918531"/>
          </a:xfrm>
        </p:spPr>
        <p:txBody>
          <a:bodyPr/>
          <a:lstStyle/>
          <a:p>
            <a:r>
              <a:rPr lang="es-MX" b="1" dirty="0"/>
              <a:t>La pragmática </a:t>
            </a:r>
            <a:r>
              <a:rPr lang="es-MX" dirty="0"/>
              <a:t>o </a:t>
            </a:r>
            <a:r>
              <a:rPr lang="es-MX" dirty="0" err="1"/>
              <a:t>pragmalingüística</a:t>
            </a:r>
            <a:r>
              <a:rPr lang="es-MX" dirty="0"/>
              <a:t> es una rama de la lingüística que se interesa por el modo en que el contexto influye en la interpretación del significado. </a:t>
            </a:r>
          </a:p>
          <a:p>
            <a:r>
              <a:rPr lang="es-MX" dirty="0"/>
              <a:t>El contexto debe entenderse como situación, ya que puede incluir cualquier aspecto extralingüístico: situación comunicativa, conocimiento compartido por los hablantes, relaciones interpersonales, etc.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721" y="3347281"/>
            <a:ext cx="4252957" cy="2860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3804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239</TotalTime>
  <Words>396</Words>
  <Application>Microsoft Office PowerPoint</Application>
  <PresentationFormat>Panorámica</PresentationFormat>
  <Paragraphs>39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Lingüística y sus componentes</vt:lpstr>
      <vt:lpstr>¿Que es la lingüística?</vt:lpstr>
      <vt:lpstr>Fonología </vt:lpstr>
      <vt:lpstr>Ejemplos Fonología </vt:lpstr>
      <vt:lpstr>Semántica</vt:lpstr>
      <vt:lpstr>Ejemplos Semántica</vt:lpstr>
      <vt:lpstr>Gramática</vt:lpstr>
      <vt:lpstr>Ejemplos Gramática</vt:lpstr>
      <vt:lpstr>Pragmática</vt:lpstr>
      <vt:lpstr>Ejemplos Pragmática </vt:lpstr>
      <vt:lpstr>GRACIAS POR SU ATENCION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Linguistica y sus componentes</dc:title>
  <dc:creator>USER</dc:creator>
  <cp:lastModifiedBy>USER</cp:lastModifiedBy>
  <cp:revision>17</cp:revision>
  <dcterms:created xsi:type="dcterms:W3CDTF">2020-01-28T00:05:51Z</dcterms:created>
  <dcterms:modified xsi:type="dcterms:W3CDTF">2020-01-28T16:40:03Z</dcterms:modified>
</cp:coreProperties>
</file>