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10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0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06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7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26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94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70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90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02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2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23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11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2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3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5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83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5B173D-59C9-48B5-B2F7-8044DAC9B0B3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6077E-D77A-4903-9B69-58AD6524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REGLAS DE ACENTUACIÓN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50" y="4878388"/>
            <a:ext cx="3724275" cy="1655762"/>
          </a:xfrm>
        </p:spPr>
        <p:txBody>
          <a:bodyPr/>
          <a:lstStyle/>
          <a:p>
            <a:pPr algn="l"/>
            <a:r>
              <a:rPr lang="es-MX" dirty="0"/>
              <a:t>Daniel Ulises Neyoy Cantú</a:t>
            </a:r>
          </a:p>
          <a:p>
            <a:pPr algn="l"/>
            <a:r>
              <a:rPr lang="es-MX" dirty="0"/>
              <a:t>Cazares Uribe Sebastián</a:t>
            </a:r>
          </a:p>
          <a:p>
            <a:pPr algn="l"/>
            <a:r>
              <a:rPr lang="es-MX" dirty="0"/>
              <a:t>Olea Moreno Carlos Manuel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487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Tipos de Sílabas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Sílaba Tónica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Son las sílabas en donde se eleva el tono a la hora de pronunciarla y dependiendo de que si cumple o no las reglas de acentuación es escrita con tilde.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Sílaba Atona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Son las sílabas en las que no se eleva el tono a la hora de pronunciarla es decir las contrarias de la sílaba tónica.</a:t>
            </a:r>
          </a:p>
        </p:txBody>
      </p:sp>
    </p:spTree>
    <p:extLst>
      <p:ext uri="{BB962C8B-B14F-4D97-AF65-F5344CB8AC3E}">
        <p14:creationId xmlns:p14="http://schemas.microsoft.com/office/powerpoint/2010/main" val="2399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Tipos de Acentos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Acento gramatical: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También conocido como tilde es el signo en forma de raya que va encima de la silaba tónica de algunas palabras de acuerdo a las reglas de acentuación.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Acento prosódico: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diferencia de los acentos gramaticales no se marcan gráficamente es decir sin tilde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5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971550"/>
            <a:ext cx="3932235" cy="108585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Tipos de Sílabas Tónicas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0" r="33310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Palabras Agudas: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Son aquellas en la que la sílaba tónica recae en la ultima sílaba de la palabra.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Palabras Graves: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Palabras con la sílaba tónica en la penúltima sílaba.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Palabras Esdrújulas: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Aquellas con la sílaba tónica en la antepenúltima sílaba.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Palabras Sobresdrújulas: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Aquellas con la sílaba tónica en la sílaba anterior a la antepenúltima.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38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937" y="479041"/>
            <a:ext cx="9480331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MX" b="1" dirty="0"/>
              <a:t>Monosílabos y el acento diacrítico.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72358" y="2088384"/>
            <a:ext cx="3226677" cy="177391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s-MX" sz="2400" dirty="0"/>
              <a:t>A los monosílabos no se les agrega tilde a excepción que sea por acento diacrítico.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72358" y="3867806"/>
            <a:ext cx="3226677" cy="174471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s-MX" sz="2400" dirty="0"/>
              <a:t>El acento diacrítico se usa para diferenciar palabras por significado.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90" y="1942574"/>
            <a:ext cx="6253654" cy="44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02E06-3A68-44EB-96B2-5DB2EAC0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de </a:t>
            </a:r>
            <a:r>
              <a:rPr lang="en-US"/>
              <a:t>practica</a:t>
            </a:r>
            <a:endParaRPr lang="en-US" dirty="0"/>
          </a:p>
        </p:txBody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14D162C-0E99-48AC-8A8A-13921B6892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87" y="1652833"/>
            <a:ext cx="4641211" cy="4845424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D08D28-5455-4C3A-92A1-EE4C6E7DCB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234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REGLAS DE ACENTUACIÓN</vt:lpstr>
      <vt:lpstr>Tipos de Sílabas</vt:lpstr>
      <vt:lpstr>Tipos de Acentos</vt:lpstr>
      <vt:lpstr>Tipos de Sílabas Tónicas</vt:lpstr>
      <vt:lpstr>Monosílabos y el acento diacrítico.</vt:lpstr>
      <vt:lpstr>Ejercicio de 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DE ACENTUACION</dc:title>
  <dc:creator>Le Olze</dc:creator>
  <cp:lastModifiedBy>Sebastian Cazares</cp:lastModifiedBy>
  <cp:revision>14</cp:revision>
  <dcterms:created xsi:type="dcterms:W3CDTF">2020-01-23T16:22:24Z</dcterms:created>
  <dcterms:modified xsi:type="dcterms:W3CDTF">2020-01-24T02:59:10Z</dcterms:modified>
</cp:coreProperties>
</file>