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57" r:id="rId4"/>
    <p:sldId id="258" r:id="rId5"/>
    <p:sldId id="263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94660"/>
  </p:normalViewPr>
  <p:slideViewPr>
    <p:cSldViewPr snapToGrid="0">
      <p:cViewPr>
        <p:scale>
          <a:sx n="70" d="100"/>
          <a:sy n="70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012A-A353-497A-A321-CC48C608728A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6AB012A-A353-497A-A321-CC48C608728A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BC60DBE-D27C-4550-BD65-AD0B4809F9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2.jpe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5.jpg"/><Relationship Id="rId15" Type="http://schemas.openxmlformats.org/officeDocument/2006/relationships/image" Target="../media/image28.jpg"/><Relationship Id="rId10" Type="http://schemas.openxmlformats.org/officeDocument/2006/relationships/image" Target="../media/image21.jpg"/><Relationship Id="rId4" Type="http://schemas.openxmlformats.org/officeDocument/2006/relationships/image" Target="../media/image13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jpg"/><Relationship Id="rId3" Type="http://schemas.openxmlformats.org/officeDocument/2006/relationships/image" Target="../media/image2.jpe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.jpeg"/><Relationship Id="rId7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hyperlink" Target="https://www.google.com.mx/imgres?imgurl=https%3A%2F%2Fmedia.metrolatam.com%2F2019%2F10%2F10%2Fmaquillajesencil-32325514720c7fd9366d2d63b34fbe81-1200x0.jpg&amp;imgrefurl=https%3A%2F%2Fwww.nuevamujer.com%2Fmoda-belleza%2F2019%2F10%2F10%2Fmaquillaje-sencillo-de-dia.html&amp;docid=GCFD0Se4DxFyWM&amp;tbnid=ws5a3rc2vd-T-M%3A&amp;vet=10ahUKEwiY8-Dq7P7mAhXVN30KHe6_AdUQMwj8ASgRMBE..i&amp;w=564&amp;h=564&amp;bih=655&amp;biw=1366&amp;q=maquillaje%20sencillo&amp;ved=0ahUKEwiY8-Dq7P7mAhXVN30KHe6_AdUQMwj8ASgRMBE&amp;iact=mrc&amp;uact=8" TargetMode="External"/><Relationship Id="rId9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2.jpe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1.jpeg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2.jpe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5.jpg"/><Relationship Id="rId1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3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27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Elaborado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ME. Cinthya Rivera </a:t>
            </a:r>
            <a:r>
              <a:rPr lang="en-US" dirty="0" err="1" smtClean="0"/>
              <a:t>Díaz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Presentaciones</a:t>
            </a:r>
            <a:r>
              <a:rPr lang="en-US" dirty="0"/>
              <a:t> de </a:t>
            </a:r>
            <a:r>
              <a:rPr lang="en-US" dirty="0" err="1"/>
              <a:t>estadía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trabajaron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el </a:t>
            </a:r>
            <a:r>
              <a:rPr lang="en-US" sz="2000" b="1" u="sng" dirty="0" err="1"/>
              <a:t>mismo</a:t>
            </a:r>
            <a:r>
              <a:rPr lang="en-US" sz="2000" b="1" u="sng" dirty="0"/>
              <a:t> color </a:t>
            </a:r>
            <a:r>
              <a:rPr lang="en-US" sz="2000" dirty="0"/>
              <a:t>de </a:t>
            </a:r>
            <a:r>
              <a:rPr lang="en-US" sz="2000" dirty="0" err="1"/>
              <a:t>camisa</a:t>
            </a:r>
            <a:r>
              <a:rPr lang="en-US" sz="2000" dirty="0"/>
              <a:t>/</a:t>
            </a:r>
            <a:r>
              <a:rPr lang="en-US" sz="2000" dirty="0" err="1"/>
              <a:t>blusa</a:t>
            </a:r>
            <a:r>
              <a:rPr lang="en-US" sz="2000" dirty="0"/>
              <a:t>)</a:t>
            </a:r>
            <a:endParaRPr lang="en-US" sz="3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60"/>
            <a:ext cx="4072142" cy="3787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err="1" smtClean="0"/>
              <a:t>Mujeres</a:t>
            </a:r>
            <a:endParaRPr lang="en-US" sz="3200" b="1" dirty="0" smtClean="0"/>
          </a:p>
          <a:p>
            <a:pPr lvl="0"/>
            <a:r>
              <a:rPr lang="es-ES" sz="2400" dirty="0" smtClean="0"/>
              <a:t>Saco</a:t>
            </a:r>
          </a:p>
          <a:p>
            <a:pPr lvl="0"/>
            <a:r>
              <a:rPr lang="es-ES" sz="2400" dirty="0" smtClean="0"/>
              <a:t>Blusa </a:t>
            </a:r>
            <a:r>
              <a:rPr lang="es-ES" sz="2400" dirty="0"/>
              <a:t>(no polo, no camiseta, no escotada</a:t>
            </a:r>
            <a:r>
              <a:rPr lang="es-ES" sz="2400" dirty="0" smtClean="0"/>
              <a:t>)</a:t>
            </a:r>
          </a:p>
          <a:p>
            <a:pPr lvl="0"/>
            <a:r>
              <a:rPr lang="es-ES" sz="2400" dirty="0" smtClean="0"/>
              <a:t>Mascada (opcional)</a:t>
            </a:r>
            <a:endParaRPr lang="en-US" sz="2400" dirty="0"/>
          </a:p>
          <a:p>
            <a:pPr lvl="0"/>
            <a:r>
              <a:rPr lang="es-ES" sz="2400" dirty="0"/>
              <a:t>Pantalón de vestir o falda recta o línea A, a la rodilla (no faldas cortas, no faldas de lápiz)   </a:t>
            </a:r>
            <a:endParaRPr lang="en-US" sz="2400" dirty="0"/>
          </a:p>
          <a:p>
            <a:r>
              <a:rPr lang="es-ES" sz="2400" dirty="0"/>
              <a:t>Zapatillas cerradas (no sandalias, no de plataforma)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54" y="2903830"/>
            <a:ext cx="886599" cy="11821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01" y="4716872"/>
            <a:ext cx="1107440" cy="16611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3" b="10131"/>
          <a:stretch/>
        </p:blipFill>
        <p:spPr>
          <a:xfrm>
            <a:off x="7278116" y="5213447"/>
            <a:ext cx="982638" cy="11873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71" y="5453142"/>
            <a:ext cx="1099747" cy="10045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18178" r="15055" b="11847"/>
          <a:stretch/>
        </p:blipFill>
        <p:spPr>
          <a:xfrm>
            <a:off x="9534934" y="5395434"/>
            <a:ext cx="892956" cy="100457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74" y="5440190"/>
            <a:ext cx="992910" cy="9929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22704" r="20488" b="15978"/>
          <a:stretch/>
        </p:blipFill>
        <p:spPr>
          <a:xfrm>
            <a:off x="9444330" y="4146703"/>
            <a:ext cx="1091981" cy="11445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10348" r="22139" b="39900"/>
          <a:stretch/>
        </p:blipFill>
        <p:spPr>
          <a:xfrm>
            <a:off x="8416492" y="2915914"/>
            <a:ext cx="1025958" cy="155448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12041"/>
          <a:stretch/>
        </p:blipFill>
        <p:spPr>
          <a:xfrm>
            <a:off x="10626274" y="3949135"/>
            <a:ext cx="958350" cy="126062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r="12321"/>
          <a:stretch/>
        </p:blipFill>
        <p:spPr>
          <a:xfrm>
            <a:off x="10727896" y="5189220"/>
            <a:ext cx="917928" cy="118881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2786" r="7722" b="37115"/>
          <a:stretch/>
        </p:blipFill>
        <p:spPr>
          <a:xfrm>
            <a:off x="9814112" y="2903830"/>
            <a:ext cx="1140607" cy="105340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04" y="4126230"/>
            <a:ext cx="1251962" cy="138610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7" t="12139" r="21006" b="10249"/>
          <a:stretch/>
        </p:blipFill>
        <p:spPr>
          <a:xfrm>
            <a:off x="6292515" y="2956560"/>
            <a:ext cx="548249" cy="95454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2" r="17332" b="29766"/>
          <a:stretch/>
        </p:blipFill>
        <p:spPr>
          <a:xfrm>
            <a:off x="7188257" y="3273520"/>
            <a:ext cx="1127733" cy="11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personal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Presentación</a:t>
            </a:r>
            <a:r>
              <a:rPr lang="en-US" dirty="0" smtClean="0"/>
              <a:t> personal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59"/>
            <a:ext cx="4072142" cy="413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Hombres</a:t>
            </a:r>
          </a:p>
          <a:p>
            <a:pPr lvl="0"/>
            <a:r>
              <a:rPr lang="es-ES" sz="2400" dirty="0" smtClean="0"/>
              <a:t>La higiene es muy importante.</a:t>
            </a:r>
          </a:p>
          <a:p>
            <a:pPr lvl="0"/>
            <a:r>
              <a:rPr lang="es-ES" sz="2400" dirty="0" smtClean="0"/>
              <a:t>Uñas cortas y limpias</a:t>
            </a:r>
          </a:p>
          <a:p>
            <a:pPr lvl="0"/>
            <a:r>
              <a:rPr lang="es-ES" sz="2400" dirty="0" smtClean="0"/>
              <a:t>Bien peinados (aún si tienen cabello largo)</a:t>
            </a:r>
          </a:p>
          <a:p>
            <a:pPr lvl="0"/>
            <a:r>
              <a:rPr lang="es-ES" sz="2400" dirty="0" smtClean="0"/>
              <a:t>Barba bien delineada (si tienen)</a:t>
            </a:r>
          </a:p>
          <a:p>
            <a:pPr lvl="0"/>
            <a:r>
              <a:rPr lang="es-ES" sz="2400" dirty="0" smtClean="0"/>
              <a:t>Bien fajados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/>
          <a:stretch/>
        </p:blipFill>
        <p:spPr>
          <a:xfrm>
            <a:off x="8462968" y="2785101"/>
            <a:ext cx="909947" cy="9299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07" y="2795287"/>
            <a:ext cx="1660065" cy="110671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17140" r="16794" b="7510"/>
          <a:stretch/>
        </p:blipFill>
        <p:spPr>
          <a:xfrm>
            <a:off x="9477699" y="2826045"/>
            <a:ext cx="1325169" cy="86155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t="3184" r="10576" b="16219"/>
          <a:stretch/>
        </p:blipFill>
        <p:spPr>
          <a:xfrm>
            <a:off x="7295393" y="2795287"/>
            <a:ext cx="956027" cy="140286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2" r="13994" b="20156"/>
          <a:stretch/>
        </p:blipFill>
        <p:spPr>
          <a:xfrm>
            <a:off x="6092010" y="3960022"/>
            <a:ext cx="1219435" cy="131358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4" r="25596"/>
          <a:stretch/>
        </p:blipFill>
        <p:spPr>
          <a:xfrm>
            <a:off x="7267433" y="5175942"/>
            <a:ext cx="1011948" cy="125215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r="50177"/>
          <a:stretch/>
        </p:blipFill>
        <p:spPr>
          <a:xfrm>
            <a:off x="10540644" y="3823783"/>
            <a:ext cx="1031091" cy="133435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2" r="2602"/>
          <a:stretch/>
        </p:blipFill>
        <p:spPr>
          <a:xfrm>
            <a:off x="4998911" y="4980751"/>
            <a:ext cx="1049465" cy="135813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r="28348" b="56328"/>
          <a:stretch/>
        </p:blipFill>
        <p:spPr>
          <a:xfrm>
            <a:off x="8569092" y="5659817"/>
            <a:ext cx="994933" cy="71073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7" r="2875" b="11560"/>
          <a:stretch/>
        </p:blipFill>
        <p:spPr>
          <a:xfrm>
            <a:off x="8448179" y="3851239"/>
            <a:ext cx="1375847" cy="16662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89" y="5264883"/>
            <a:ext cx="1664500" cy="11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Presentación</a:t>
            </a:r>
            <a:r>
              <a:rPr lang="en-US" dirty="0"/>
              <a:t> personal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59"/>
            <a:ext cx="4072142" cy="413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Mujeres</a:t>
            </a:r>
            <a:endParaRPr lang="en-US" sz="3200" b="1" dirty="0" smtClean="0"/>
          </a:p>
          <a:p>
            <a:pPr lvl="0"/>
            <a:r>
              <a:rPr lang="es-ES" sz="2400" dirty="0"/>
              <a:t>La higiene es muy importante.</a:t>
            </a:r>
          </a:p>
          <a:p>
            <a:pPr lvl="0"/>
            <a:r>
              <a:rPr lang="es-ES" sz="2400" dirty="0" smtClean="0"/>
              <a:t>Maquillaje sencillo</a:t>
            </a:r>
          </a:p>
          <a:p>
            <a:pPr lvl="0"/>
            <a:r>
              <a:rPr lang="es-ES" sz="2400" dirty="0" smtClean="0"/>
              <a:t>Bien peinadas</a:t>
            </a:r>
          </a:p>
          <a:p>
            <a:pPr lvl="0"/>
            <a:r>
              <a:rPr lang="es-ES" sz="2400" dirty="0" smtClean="0"/>
              <a:t>No faldas con abertura en las piernas</a:t>
            </a:r>
          </a:p>
          <a:p>
            <a:pPr lvl="0"/>
            <a:r>
              <a:rPr lang="es-ES" sz="2400" dirty="0" smtClean="0"/>
              <a:t>No usar ropa con transparencias</a:t>
            </a:r>
          </a:p>
          <a:p>
            <a:pPr lvl="0"/>
            <a:endParaRPr lang="es-E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14181"/>
              </p:ext>
            </p:extLst>
          </p:nvPr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 descr="Resultado de imagen para maquillaje sencillo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9207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82" y="2861140"/>
            <a:ext cx="1548833" cy="154883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94" y="2909289"/>
            <a:ext cx="1189245" cy="1208614"/>
          </a:xfrm>
          <a:prstGeom prst="rect">
            <a:avLst/>
          </a:prstGeom>
        </p:spPr>
      </p:pic>
      <p:pic>
        <p:nvPicPr>
          <p:cNvPr id="7173" name="Picture 5" descr="Resultado de imagen para mujer peina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8" b="11283"/>
          <a:stretch/>
        </p:blipFill>
        <p:spPr bwMode="auto">
          <a:xfrm>
            <a:off x="6596515" y="4687902"/>
            <a:ext cx="1614792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Resultado de imagen para mujer despeinada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5631" r="19750" b="9422"/>
          <a:stretch/>
        </p:blipFill>
        <p:spPr bwMode="auto">
          <a:xfrm>
            <a:off x="10112055" y="2807352"/>
            <a:ext cx="1556534" cy="1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38" y="4756733"/>
            <a:ext cx="1069504" cy="14244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7" t="8955" r="15108" b="19801"/>
          <a:stretch/>
        </p:blipFill>
        <p:spPr>
          <a:xfrm>
            <a:off x="9988591" y="4687902"/>
            <a:ext cx="1478302" cy="16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Importante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/>
              <a:t>Los </a:t>
            </a:r>
            <a:r>
              <a:rPr lang="en-US" sz="6000" dirty="0" err="1" smtClean="0"/>
              <a:t>alumnos</a:t>
            </a:r>
            <a:r>
              <a:rPr lang="en-US" sz="6000" dirty="0" smtClean="0"/>
              <a:t> que no </a:t>
            </a:r>
            <a:r>
              <a:rPr lang="en-US" sz="6000" dirty="0" err="1" smtClean="0"/>
              <a:t>cumplan</a:t>
            </a:r>
            <a:r>
              <a:rPr lang="en-US" sz="6000" dirty="0" smtClean="0"/>
              <a:t> con </a:t>
            </a:r>
            <a:r>
              <a:rPr lang="en-US" sz="6000" dirty="0" err="1" smtClean="0"/>
              <a:t>este</a:t>
            </a:r>
            <a:r>
              <a:rPr lang="en-US" sz="6000" dirty="0" smtClean="0"/>
              <a:t> </a:t>
            </a:r>
            <a:r>
              <a:rPr lang="en-US" sz="6000" dirty="0" err="1" smtClean="0"/>
              <a:t>código</a:t>
            </a:r>
            <a:r>
              <a:rPr lang="en-US" sz="6000" dirty="0" smtClean="0"/>
              <a:t>, no </a:t>
            </a:r>
            <a:r>
              <a:rPr lang="en-US" sz="6000" dirty="0" err="1" smtClean="0"/>
              <a:t>tendrán</a:t>
            </a:r>
            <a:r>
              <a:rPr lang="en-US" sz="6000" dirty="0" smtClean="0"/>
              <a:t> derecho a </a:t>
            </a:r>
            <a:r>
              <a:rPr lang="en-US" sz="6000" dirty="0" err="1" smtClean="0"/>
              <a:t>presentar</a:t>
            </a:r>
            <a:r>
              <a:rPr lang="en-US" sz="6000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404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Presentaciones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docente</a:t>
            </a:r>
            <a:r>
              <a:rPr lang="en-US" dirty="0" smtClean="0"/>
              <a:t> lo </a:t>
            </a:r>
            <a:r>
              <a:rPr lang="en-US" dirty="0" err="1" smtClean="0"/>
              <a:t>solicite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Presentaciones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cuando</a:t>
            </a:r>
            <a:r>
              <a:rPr lang="en-US" sz="2000" dirty="0" smtClean="0"/>
              <a:t> el </a:t>
            </a:r>
            <a:r>
              <a:rPr lang="en-US" sz="2000" dirty="0" err="1" smtClean="0"/>
              <a:t>docente</a:t>
            </a:r>
            <a:r>
              <a:rPr lang="en-US" sz="2000" dirty="0" smtClean="0"/>
              <a:t> lo </a:t>
            </a:r>
            <a:r>
              <a:rPr lang="en-US" sz="2000" dirty="0" err="1" smtClean="0"/>
              <a:t>solicite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60"/>
            <a:ext cx="4072142" cy="378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Hombres</a:t>
            </a:r>
          </a:p>
          <a:p>
            <a:pPr lvl="0"/>
            <a:r>
              <a:rPr lang="es-ES" sz="2400" dirty="0"/>
              <a:t>Camisa de botones </a:t>
            </a:r>
            <a:r>
              <a:rPr lang="es-ES" sz="2400" dirty="0" smtClean="0"/>
              <a:t>(</a:t>
            </a:r>
            <a:r>
              <a:rPr lang="es-ES" sz="2400" dirty="0"/>
              <a:t>no polo, no camiseta)</a:t>
            </a:r>
            <a:endParaRPr lang="en-US" sz="2400" dirty="0"/>
          </a:p>
          <a:p>
            <a:pPr lvl="0"/>
            <a:r>
              <a:rPr lang="es-ES" sz="2400" dirty="0"/>
              <a:t>Pantalón de vestir </a:t>
            </a:r>
            <a:r>
              <a:rPr lang="es-ES" sz="2400" dirty="0" smtClean="0"/>
              <a:t>(</a:t>
            </a:r>
            <a:r>
              <a:rPr lang="es-ES" sz="2400" dirty="0"/>
              <a:t>no mezclilla) </a:t>
            </a:r>
            <a:endParaRPr lang="en-US" sz="2400" dirty="0"/>
          </a:p>
          <a:p>
            <a:pPr lvl="0"/>
            <a:r>
              <a:rPr lang="es-ES" sz="2400" dirty="0"/>
              <a:t>Zapatos de vestir </a:t>
            </a:r>
            <a:r>
              <a:rPr lang="es-ES" sz="2400" dirty="0" smtClean="0"/>
              <a:t>(</a:t>
            </a:r>
            <a:r>
              <a:rPr lang="es-ES" sz="2400" dirty="0"/>
              <a:t>no botas, no tenis)</a:t>
            </a:r>
            <a:endParaRPr lang="en-US" sz="2400" dirty="0"/>
          </a:p>
          <a:p>
            <a:r>
              <a:rPr lang="es-ES" sz="2400" dirty="0"/>
              <a:t>No gorras, no sombreros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98862"/>
              </p:ext>
            </p:extLst>
          </p:nvPr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8" y="2956560"/>
            <a:ext cx="1881725" cy="19067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53" y="2990792"/>
            <a:ext cx="1385017" cy="16057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42" y="4863265"/>
            <a:ext cx="1880007" cy="150400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59" y="2754630"/>
            <a:ext cx="1371600" cy="1371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55" y="5038652"/>
            <a:ext cx="1371600" cy="1371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712" y="4737215"/>
            <a:ext cx="1358380" cy="163005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87" y="2754630"/>
            <a:ext cx="862405" cy="1293607"/>
          </a:xfrm>
          <a:prstGeom prst="rect">
            <a:avLst/>
          </a:prstGeom>
        </p:spPr>
      </p:pic>
      <p:pic>
        <p:nvPicPr>
          <p:cNvPr id="1028" name="Picture 4" descr="Resultado de imagen para tenis homb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15789"/>
          <a:stretch/>
        </p:blipFill>
        <p:spPr bwMode="auto">
          <a:xfrm>
            <a:off x="8796064" y="4167439"/>
            <a:ext cx="1296537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76" y="3134633"/>
            <a:ext cx="874257" cy="6115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25701"/>
          <a:stretch/>
        </p:blipFill>
        <p:spPr>
          <a:xfrm>
            <a:off x="10325290" y="3854959"/>
            <a:ext cx="1020490" cy="7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Presentaciones regulares </a:t>
            </a:r>
            <a:br>
              <a:rPr lang="en-US" smtClean="0"/>
            </a:br>
            <a:r>
              <a:rPr lang="en-US" sz="2000" smtClean="0"/>
              <a:t>(cuando el docente lo requiera)</a:t>
            </a:r>
            <a:endParaRPr lang="en-US" sz="200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60"/>
            <a:ext cx="4072142" cy="378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Mujeres</a:t>
            </a:r>
            <a:endParaRPr lang="en-US" sz="3200" b="1" dirty="0" smtClean="0"/>
          </a:p>
          <a:p>
            <a:pPr lvl="0"/>
            <a:r>
              <a:rPr lang="es-ES" sz="2400" dirty="0"/>
              <a:t>Blusa (no polo, no camiseta, no escotada)</a:t>
            </a:r>
            <a:endParaRPr lang="en-US" sz="2400" dirty="0"/>
          </a:p>
          <a:p>
            <a:pPr lvl="0"/>
            <a:r>
              <a:rPr lang="es-ES" sz="2400" dirty="0"/>
              <a:t>Pantalón de vestir o falda recta o línea A, a la rodilla (no faldas cortas, no faldas de lápiz)   </a:t>
            </a:r>
            <a:endParaRPr lang="en-US" sz="2400" dirty="0"/>
          </a:p>
          <a:p>
            <a:r>
              <a:rPr lang="es-ES" sz="2400" dirty="0"/>
              <a:t>Zapatillas cerradas (no sandalias, no de plataforma)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71" y="2775103"/>
            <a:ext cx="1028700" cy="1371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1" y="3098794"/>
            <a:ext cx="1188720" cy="11887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71" y="4358640"/>
            <a:ext cx="1107440" cy="16611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2" r="17332" b="29766"/>
          <a:stretch/>
        </p:blipFill>
        <p:spPr>
          <a:xfrm>
            <a:off x="7439657" y="3098794"/>
            <a:ext cx="859809" cy="9125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78" y="4358640"/>
            <a:ext cx="982638" cy="14739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55" y="5015224"/>
            <a:ext cx="1212023" cy="110713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18178" r="15055" b="11847"/>
          <a:stretch/>
        </p:blipFill>
        <p:spPr>
          <a:xfrm>
            <a:off x="9534934" y="5395434"/>
            <a:ext cx="892956" cy="100457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74" y="5440190"/>
            <a:ext cx="992910" cy="9929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22704" r="20488" b="15978"/>
          <a:stretch/>
        </p:blipFill>
        <p:spPr>
          <a:xfrm>
            <a:off x="9444330" y="4146703"/>
            <a:ext cx="1091981" cy="11445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10348" r="22139" b="39900"/>
          <a:stretch/>
        </p:blipFill>
        <p:spPr>
          <a:xfrm>
            <a:off x="8416492" y="2915914"/>
            <a:ext cx="1025958" cy="155448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12041"/>
          <a:stretch/>
        </p:blipFill>
        <p:spPr>
          <a:xfrm>
            <a:off x="10626274" y="3949135"/>
            <a:ext cx="958350" cy="126062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r="12321"/>
          <a:stretch/>
        </p:blipFill>
        <p:spPr>
          <a:xfrm>
            <a:off x="10727896" y="5189220"/>
            <a:ext cx="917928" cy="118881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2786" r="7722" b="37115"/>
          <a:stretch/>
        </p:blipFill>
        <p:spPr>
          <a:xfrm>
            <a:off x="9814112" y="2903830"/>
            <a:ext cx="1140607" cy="10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Presentaciones</a:t>
            </a:r>
            <a:r>
              <a:rPr lang="en-US" dirty="0" smtClean="0"/>
              <a:t> de </a:t>
            </a:r>
            <a:r>
              <a:rPr lang="en-US" dirty="0" err="1" smtClean="0"/>
              <a:t>integradora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el </a:t>
            </a:r>
            <a:r>
              <a:rPr lang="en-US" b="1" u="sng" dirty="0" err="1" smtClean="0"/>
              <a:t>mismo</a:t>
            </a:r>
            <a:r>
              <a:rPr lang="en-US" b="1" u="sng" dirty="0" smtClean="0"/>
              <a:t> color </a:t>
            </a:r>
            <a:r>
              <a:rPr lang="en-US" dirty="0" smtClean="0"/>
              <a:t>de </a:t>
            </a:r>
            <a:r>
              <a:rPr lang="en-US" dirty="0" err="1" smtClean="0"/>
              <a:t>camisa</a:t>
            </a:r>
            <a:r>
              <a:rPr lang="en-US" dirty="0" smtClean="0"/>
              <a:t>/</a:t>
            </a:r>
            <a:r>
              <a:rPr lang="en-US" dirty="0" err="1" smtClean="0"/>
              <a:t>blusa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3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Presentaciones</a:t>
            </a:r>
            <a:r>
              <a:rPr lang="en-US" dirty="0" smtClean="0"/>
              <a:t> de </a:t>
            </a:r>
            <a:r>
              <a:rPr lang="en-US" dirty="0" err="1" smtClean="0"/>
              <a:t>integradora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el </a:t>
            </a:r>
            <a:r>
              <a:rPr lang="en-US" sz="2000" b="1" u="sng" dirty="0" err="1"/>
              <a:t>mismo</a:t>
            </a:r>
            <a:r>
              <a:rPr lang="en-US" sz="2000" b="1" u="sng" dirty="0"/>
              <a:t> color </a:t>
            </a:r>
            <a:r>
              <a:rPr lang="en-US" sz="2000" dirty="0"/>
              <a:t>de </a:t>
            </a:r>
            <a:r>
              <a:rPr lang="en-US" sz="2000" dirty="0" err="1"/>
              <a:t>camisa</a:t>
            </a:r>
            <a:r>
              <a:rPr lang="en-US" sz="2000" dirty="0"/>
              <a:t>/</a:t>
            </a:r>
            <a:r>
              <a:rPr lang="en-US" sz="2000" dirty="0" err="1"/>
              <a:t>blusa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60"/>
            <a:ext cx="4072142" cy="378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/>
              <a:t>Hombres</a:t>
            </a:r>
          </a:p>
          <a:p>
            <a:pPr lvl="0"/>
            <a:r>
              <a:rPr lang="es-ES" sz="2400"/>
              <a:t>Camisa de </a:t>
            </a:r>
            <a:r>
              <a:rPr lang="es-ES" sz="2400"/>
              <a:t>botones </a:t>
            </a:r>
            <a:r>
              <a:rPr lang="es-ES" sz="2400" smtClean="0"/>
              <a:t>(</a:t>
            </a:r>
            <a:r>
              <a:rPr lang="es-ES" sz="2400"/>
              <a:t>no polo, no camiseta)</a:t>
            </a:r>
            <a:endParaRPr lang="en-US" sz="2400"/>
          </a:p>
          <a:p>
            <a:pPr lvl="0"/>
            <a:r>
              <a:rPr lang="es-ES" sz="2400"/>
              <a:t>Pantalón de </a:t>
            </a:r>
            <a:r>
              <a:rPr lang="es-ES" sz="2400"/>
              <a:t>vestir </a:t>
            </a:r>
            <a:r>
              <a:rPr lang="es-ES" sz="2400" smtClean="0"/>
              <a:t>(</a:t>
            </a:r>
            <a:r>
              <a:rPr lang="es-ES" sz="2400"/>
              <a:t>no mezclilla) </a:t>
            </a:r>
            <a:endParaRPr lang="en-US" sz="2400"/>
          </a:p>
          <a:p>
            <a:pPr lvl="0"/>
            <a:r>
              <a:rPr lang="es-ES" sz="2400"/>
              <a:t>Zapatos de </a:t>
            </a:r>
            <a:r>
              <a:rPr lang="es-ES" sz="2400"/>
              <a:t>vestir </a:t>
            </a:r>
            <a:r>
              <a:rPr lang="es-ES" sz="2400" smtClean="0"/>
              <a:t>(</a:t>
            </a:r>
            <a:r>
              <a:rPr lang="es-ES" sz="2400"/>
              <a:t>no botas, no tenis)</a:t>
            </a:r>
            <a:endParaRPr lang="en-US" sz="2400"/>
          </a:p>
          <a:p>
            <a:r>
              <a:rPr lang="es-ES" sz="2400"/>
              <a:t>No gorras, no sombreros</a:t>
            </a:r>
            <a:endParaRPr lang="en-US" sz="240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Sí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8" y="2956560"/>
            <a:ext cx="1881725" cy="19067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53" y="2990792"/>
            <a:ext cx="1385017" cy="16057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42" y="4863265"/>
            <a:ext cx="1880007" cy="150400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59" y="2754630"/>
            <a:ext cx="1371600" cy="1371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55" y="5038652"/>
            <a:ext cx="1371600" cy="1371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712" y="4737215"/>
            <a:ext cx="1358380" cy="163005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87" y="2754630"/>
            <a:ext cx="862405" cy="1293607"/>
          </a:xfrm>
          <a:prstGeom prst="rect">
            <a:avLst/>
          </a:prstGeom>
        </p:spPr>
      </p:pic>
      <p:pic>
        <p:nvPicPr>
          <p:cNvPr id="1028" name="Picture 4" descr="Resultado de imagen para tenis homb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15789"/>
          <a:stretch/>
        </p:blipFill>
        <p:spPr bwMode="auto">
          <a:xfrm>
            <a:off x="8796064" y="4167439"/>
            <a:ext cx="1296537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76" y="3134633"/>
            <a:ext cx="874257" cy="6115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25701"/>
          <a:stretch/>
        </p:blipFill>
        <p:spPr>
          <a:xfrm>
            <a:off x="10325290" y="3854959"/>
            <a:ext cx="1020490" cy="7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Presentaciones</a:t>
            </a:r>
            <a:r>
              <a:rPr lang="en-US" dirty="0"/>
              <a:t> de </a:t>
            </a:r>
            <a:r>
              <a:rPr lang="en-US" dirty="0" err="1"/>
              <a:t>integradora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el </a:t>
            </a:r>
            <a:r>
              <a:rPr lang="en-US" sz="2000" b="1" u="sng" dirty="0" err="1"/>
              <a:t>mismo</a:t>
            </a:r>
            <a:r>
              <a:rPr lang="en-US" sz="2000" b="1" u="sng" dirty="0"/>
              <a:t> color </a:t>
            </a:r>
            <a:r>
              <a:rPr lang="en-US" sz="2000" dirty="0"/>
              <a:t>de </a:t>
            </a:r>
            <a:r>
              <a:rPr lang="en-US" sz="2000" dirty="0" err="1"/>
              <a:t>camisa</a:t>
            </a:r>
            <a:r>
              <a:rPr lang="en-US" sz="2000" dirty="0"/>
              <a:t>/</a:t>
            </a:r>
            <a:r>
              <a:rPr lang="en-US" sz="2000" dirty="0" err="1"/>
              <a:t>blusa</a:t>
            </a:r>
            <a:r>
              <a:rPr lang="en-US" sz="2000" dirty="0"/>
              <a:t>)</a:t>
            </a:r>
            <a:endParaRPr lang="en-US" sz="105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60"/>
            <a:ext cx="4072142" cy="378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/>
              <a:t>Mujeres</a:t>
            </a:r>
          </a:p>
          <a:p>
            <a:pPr lvl="0"/>
            <a:r>
              <a:rPr lang="es-ES" sz="2400"/>
              <a:t>Blusa (no polo, no camiseta, no escotada)</a:t>
            </a:r>
            <a:endParaRPr lang="en-US" sz="2400"/>
          </a:p>
          <a:p>
            <a:pPr lvl="0"/>
            <a:r>
              <a:rPr lang="es-ES" sz="2400"/>
              <a:t>Pantalón de vestir o falda recta o línea A, a la rodilla (no faldas cortas, no faldas de lápiz)   </a:t>
            </a:r>
            <a:endParaRPr lang="en-US" sz="2400"/>
          </a:p>
          <a:p>
            <a:r>
              <a:rPr lang="es-ES" sz="2400"/>
              <a:t>Zapatillas cerradas (no sandalias, no de plataforma)</a:t>
            </a:r>
            <a:endParaRPr lang="en-US" sz="240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Sí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71" y="2775103"/>
            <a:ext cx="1028700" cy="1371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71" y="4358640"/>
            <a:ext cx="1107440" cy="16611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78" y="4358640"/>
            <a:ext cx="982638" cy="14739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55" y="5015224"/>
            <a:ext cx="1212023" cy="110713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18178" r="15055" b="11847"/>
          <a:stretch/>
        </p:blipFill>
        <p:spPr>
          <a:xfrm>
            <a:off x="9534934" y="5395434"/>
            <a:ext cx="892956" cy="100457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674" y="5440190"/>
            <a:ext cx="992910" cy="99291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22704" r="20488" b="15978"/>
          <a:stretch/>
        </p:blipFill>
        <p:spPr>
          <a:xfrm>
            <a:off x="9444330" y="4146703"/>
            <a:ext cx="1091981" cy="11445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10348" r="22139" b="39900"/>
          <a:stretch/>
        </p:blipFill>
        <p:spPr>
          <a:xfrm>
            <a:off x="8416492" y="2915914"/>
            <a:ext cx="1025958" cy="155448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12041"/>
          <a:stretch/>
        </p:blipFill>
        <p:spPr>
          <a:xfrm>
            <a:off x="10626274" y="3949135"/>
            <a:ext cx="958350" cy="126062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r="12321"/>
          <a:stretch/>
        </p:blipFill>
        <p:spPr>
          <a:xfrm>
            <a:off x="10727896" y="5189220"/>
            <a:ext cx="917928" cy="118881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2786" r="7722" b="37115"/>
          <a:stretch/>
        </p:blipFill>
        <p:spPr>
          <a:xfrm>
            <a:off x="9814112" y="2903830"/>
            <a:ext cx="1140607" cy="105340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2" r="17332" b="29766"/>
          <a:stretch/>
        </p:blipFill>
        <p:spPr>
          <a:xfrm>
            <a:off x="6373907" y="2938142"/>
            <a:ext cx="129236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Presentaciones</a:t>
            </a:r>
            <a:r>
              <a:rPr lang="en-US" dirty="0" smtClean="0"/>
              <a:t> de </a:t>
            </a:r>
            <a:r>
              <a:rPr lang="en-US" dirty="0" err="1" smtClean="0"/>
              <a:t>estadía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trabajaron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/>
              <a:t>integrantes</a:t>
            </a:r>
            <a:r>
              <a:rPr lang="en-US" dirty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b="1" u="sng" dirty="0" err="1"/>
              <a:t>mismo</a:t>
            </a:r>
            <a:r>
              <a:rPr lang="en-US" b="1" u="sng" dirty="0"/>
              <a:t> color </a:t>
            </a:r>
            <a:r>
              <a:rPr lang="en-US" dirty="0"/>
              <a:t>de </a:t>
            </a:r>
            <a:r>
              <a:rPr lang="en-US" dirty="0" err="1"/>
              <a:t>camisa</a:t>
            </a:r>
            <a:r>
              <a:rPr lang="en-US" dirty="0"/>
              <a:t>/</a:t>
            </a:r>
            <a:r>
              <a:rPr lang="en-US" dirty="0" err="1"/>
              <a:t>blusa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Presentaciones</a:t>
            </a:r>
            <a:r>
              <a:rPr lang="en-US" dirty="0" smtClean="0"/>
              <a:t> de </a:t>
            </a:r>
            <a:r>
              <a:rPr lang="en-US" dirty="0" err="1" smtClean="0"/>
              <a:t>estadía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/>
              <a:t>trabajaron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el </a:t>
            </a:r>
            <a:r>
              <a:rPr lang="en-US" sz="2000" b="1" u="sng" dirty="0" err="1"/>
              <a:t>mismo</a:t>
            </a:r>
            <a:r>
              <a:rPr lang="en-US" sz="2000" b="1" u="sng" dirty="0"/>
              <a:t> color </a:t>
            </a:r>
            <a:r>
              <a:rPr lang="en-US" sz="2000" dirty="0"/>
              <a:t>de </a:t>
            </a:r>
            <a:r>
              <a:rPr lang="en-US" sz="2000" dirty="0" err="1"/>
              <a:t>camisa</a:t>
            </a:r>
            <a:r>
              <a:rPr lang="en-US" sz="2000" dirty="0"/>
              <a:t>/</a:t>
            </a:r>
            <a:r>
              <a:rPr lang="en-US" sz="2000" dirty="0" err="1"/>
              <a:t>blusa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16" y="2232659"/>
            <a:ext cx="4072142" cy="4134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Hombres</a:t>
            </a:r>
          </a:p>
          <a:p>
            <a:pPr lvl="0"/>
            <a:r>
              <a:rPr lang="es-ES" sz="2400" dirty="0" smtClean="0"/>
              <a:t>Saco</a:t>
            </a:r>
          </a:p>
          <a:p>
            <a:pPr lvl="0"/>
            <a:r>
              <a:rPr lang="es-ES" sz="2400" dirty="0" smtClean="0"/>
              <a:t>Camisa </a:t>
            </a:r>
            <a:r>
              <a:rPr lang="es-ES" sz="2400" dirty="0"/>
              <a:t>de botones </a:t>
            </a:r>
            <a:r>
              <a:rPr lang="es-ES" sz="2400" dirty="0" smtClean="0"/>
              <a:t>(</a:t>
            </a:r>
            <a:r>
              <a:rPr lang="es-ES" sz="2400" dirty="0"/>
              <a:t>no polo, no camiseta</a:t>
            </a:r>
            <a:r>
              <a:rPr lang="es-ES" sz="2400" dirty="0" smtClean="0"/>
              <a:t>)</a:t>
            </a:r>
          </a:p>
          <a:p>
            <a:pPr lvl="0"/>
            <a:r>
              <a:rPr lang="es-ES" sz="2400" dirty="0" smtClean="0"/>
              <a:t>Corbata</a:t>
            </a:r>
            <a:endParaRPr lang="en-US" sz="2400" dirty="0"/>
          </a:p>
          <a:p>
            <a:pPr lvl="0"/>
            <a:r>
              <a:rPr lang="es-ES" sz="2400" dirty="0"/>
              <a:t>Pantalón de vestir </a:t>
            </a:r>
            <a:r>
              <a:rPr lang="es-ES" sz="2400" dirty="0" smtClean="0"/>
              <a:t>(</a:t>
            </a:r>
            <a:r>
              <a:rPr lang="es-ES" sz="2400" dirty="0"/>
              <a:t>no mezclilla) </a:t>
            </a:r>
            <a:endParaRPr lang="en-US" sz="2400" dirty="0"/>
          </a:p>
          <a:p>
            <a:pPr lvl="0"/>
            <a:r>
              <a:rPr lang="es-ES" sz="2400" dirty="0"/>
              <a:t>Zapatos de vestir </a:t>
            </a:r>
            <a:r>
              <a:rPr lang="es-ES" sz="2400" dirty="0" smtClean="0"/>
              <a:t>(</a:t>
            </a:r>
            <a:r>
              <a:rPr lang="es-ES" sz="2400" dirty="0"/>
              <a:t>no botas, no tenis)</a:t>
            </a:r>
            <a:endParaRPr lang="en-US" sz="2400" dirty="0"/>
          </a:p>
          <a:p>
            <a:r>
              <a:rPr lang="es-ES" sz="2400" dirty="0"/>
              <a:t>No gorras, no sombreros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940489" y="2232660"/>
          <a:ext cx="6870892" cy="4236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446"/>
                <a:gridCol w="3435446"/>
              </a:tblGrid>
              <a:tr h="47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Sí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/>
                </a:tc>
              </a:tr>
              <a:tr h="376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1" t="8741" r="49721" b="16036"/>
          <a:stretch/>
        </p:blipFill>
        <p:spPr bwMode="auto">
          <a:xfrm>
            <a:off x="6810232" y="2232660"/>
            <a:ext cx="4572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8741" r="7954" b="16036"/>
          <a:stretch/>
        </p:blipFill>
        <p:spPr bwMode="auto">
          <a:xfrm>
            <a:off x="10276764" y="2232660"/>
            <a:ext cx="4509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5" r="29138"/>
          <a:stretch/>
        </p:blipFill>
        <p:spPr>
          <a:xfrm>
            <a:off x="7245533" y="4401210"/>
            <a:ext cx="846161" cy="19067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68" y="2805854"/>
            <a:ext cx="1385017" cy="16057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1364"/>
          <a:stretch/>
        </p:blipFill>
        <p:spPr>
          <a:xfrm>
            <a:off x="5127265" y="5577739"/>
            <a:ext cx="1880007" cy="8325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59" y="2754630"/>
            <a:ext cx="1371600" cy="1371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55" y="5038652"/>
            <a:ext cx="1371600" cy="1371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712" y="4737215"/>
            <a:ext cx="1358380" cy="163005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87" y="2754630"/>
            <a:ext cx="862405" cy="1293607"/>
          </a:xfrm>
          <a:prstGeom prst="rect">
            <a:avLst/>
          </a:prstGeom>
        </p:spPr>
      </p:pic>
      <p:pic>
        <p:nvPicPr>
          <p:cNvPr id="1028" name="Picture 4" descr="Resultado de imagen para tenis homb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9" b="15789"/>
          <a:stretch/>
        </p:blipFill>
        <p:spPr bwMode="auto">
          <a:xfrm>
            <a:off x="8796064" y="4167439"/>
            <a:ext cx="1296537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76" y="3134633"/>
            <a:ext cx="874257" cy="6115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25701"/>
          <a:stretch/>
        </p:blipFill>
        <p:spPr>
          <a:xfrm>
            <a:off x="10325290" y="3854959"/>
            <a:ext cx="1020490" cy="7932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9" r="12189"/>
          <a:stretch/>
        </p:blipFill>
        <p:spPr>
          <a:xfrm>
            <a:off x="6937514" y="2839307"/>
            <a:ext cx="1151711" cy="15261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r="26543"/>
          <a:stretch/>
        </p:blipFill>
        <p:spPr>
          <a:xfrm>
            <a:off x="6139355" y="4442699"/>
            <a:ext cx="401808" cy="1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5879</TotalTime>
  <Words>402</Words>
  <Application>Microsoft Office PowerPoint</Application>
  <PresentationFormat>Panorámica</PresentationFormat>
  <Paragraphs>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Corbel</vt:lpstr>
      <vt:lpstr>Base</vt:lpstr>
      <vt:lpstr>Código de presentación</vt:lpstr>
      <vt:lpstr>Presentaciones regulares</vt:lpstr>
      <vt:lpstr>Presentaciones regulares  (cuando el docente lo solicite)</vt:lpstr>
      <vt:lpstr>Presentaciones regulares  (cuando el docente lo requiera)</vt:lpstr>
      <vt:lpstr>Presentaciones de integradora</vt:lpstr>
      <vt:lpstr>Presentaciones de integradora  (los integrantes del equipo deben llevar el mismo color de camisa/blusa)</vt:lpstr>
      <vt:lpstr>Presentaciones de integradora  (los integrantes del equipo deben llevar el mismo color de camisa/blusa)</vt:lpstr>
      <vt:lpstr>Presentaciones de estadía</vt:lpstr>
      <vt:lpstr>Presentaciones de estadía  (si trabajaron en equipo, los integrantes deben llevar el mismo color de camisa/blusa)</vt:lpstr>
      <vt:lpstr>Presentaciones de estadía  (si trabajaron en equipo, los integrantes deben llevar el mismo color de camisa/blusa)</vt:lpstr>
      <vt:lpstr>Presentación personal</vt:lpstr>
      <vt:lpstr>Presentación personal</vt:lpstr>
      <vt:lpstr>Presentación personal</vt:lpstr>
      <vt:lpstr>Importante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presentación</dc:title>
  <dc:creator>Cinthya Rivera</dc:creator>
  <cp:lastModifiedBy>Cinthya Rivera</cp:lastModifiedBy>
  <cp:revision>10</cp:revision>
  <dcterms:created xsi:type="dcterms:W3CDTF">2020-01-09T17:27:43Z</dcterms:created>
  <dcterms:modified xsi:type="dcterms:W3CDTF">2020-01-13T19:27:07Z</dcterms:modified>
</cp:coreProperties>
</file>