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6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61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11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35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2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9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6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82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6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8F6C14-9316-482A-B592-189832663166}" type="datetimeFigureOut">
              <a:rPr lang="es-MX" smtClean="0"/>
              <a:t>29/05/2020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D0BD39B-B9D1-4799-8A03-EBE168D79A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47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9186" y="227730"/>
            <a:ext cx="9418320" cy="4041648"/>
          </a:xfrm>
        </p:spPr>
        <p:txBody>
          <a:bodyPr>
            <a:noAutofit/>
          </a:bodyPr>
          <a:lstStyle/>
          <a:p>
            <a:r>
              <a:rPr lang="en-US" sz="19900" dirty="0" smtClean="0"/>
              <a:t> </a:t>
            </a:r>
            <a:endParaRPr lang="es-MX" sz="19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0263" y="5441891"/>
            <a:ext cx="6400800" cy="14161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 2-4 GALVAN COVARRUBIAS VICTOR MANUEL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Oral presentation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English II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Teacher </a:t>
            </a:r>
            <a:r>
              <a:rPr lang="en-US" sz="1200" dirty="0" err="1" smtClean="0">
                <a:solidFill>
                  <a:schemeClr val="tx1"/>
                </a:solidFill>
              </a:rPr>
              <a:t>Cinthya</a:t>
            </a:r>
            <a:r>
              <a:rPr lang="en-US" sz="1200" dirty="0" smtClean="0">
                <a:solidFill>
                  <a:schemeClr val="tx1"/>
                </a:solidFill>
              </a:rPr>
              <a:t> Rivera Diaz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32" y="0"/>
            <a:ext cx="3810868" cy="1524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86" y="6227301"/>
            <a:ext cx="2418914" cy="6306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342026"/>
            <a:ext cx="7987678" cy="39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5G antenna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2008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First antenna 20013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IOT</a:t>
            </a:r>
            <a:endParaRPr lang="es-MX" b="1" dirty="0"/>
          </a:p>
        </p:txBody>
      </p:sp>
      <p:pic>
        <p:nvPicPr>
          <p:cNvPr id="1026" name="Picture 2" descr="US Cities are saying no to 5G Small Cell Antennas | Connected Re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56" y="3100251"/>
            <a:ext cx="6788999" cy="37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spectrum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97" y="1691322"/>
            <a:ext cx="8778709" cy="49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damage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An arm x-ray.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Using a electronics for a Year.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Flight of 8 hours.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261872" y="1724296"/>
            <a:ext cx="531223" cy="6966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261872" y="3357154"/>
            <a:ext cx="644434" cy="731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261872" y="5024846"/>
            <a:ext cx="6314585" cy="1480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My brain is full of f***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64" y="4432663"/>
            <a:ext cx="2425336" cy="2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8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trends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251" t="20002" r="12564" b="20300"/>
          <a:stretch/>
        </p:blipFill>
        <p:spPr>
          <a:xfrm>
            <a:off x="1261872" y="1846217"/>
            <a:ext cx="9953897" cy="44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7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US is losing the 5G war to Ch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9" y="127300"/>
            <a:ext cx="10966177" cy="657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155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76</TotalTime>
  <Words>45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 </vt:lpstr>
      <vt:lpstr>5G antenna</vt:lpstr>
      <vt:lpstr>Frequency spectrum</vt:lpstr>
      <vt:lpstr>Comparison of damage</vt:lpstr>
      <vt:lpstr>Google trends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acer</dc:creator>
  <cp:lastModifiedBy>acer</cp:lastModifiedBy>
  <cp:revision>10</cp:revision>
  <dcterms:created xsi:type="dcterms:W3CDTF">2020-05-20T22:44:55Z</dcterms:created>
  <dcterms:modified xsi:type="dcterms:W3CDTF">2020-05-30T03:32:37Z</dcterms:modified>
</cp:coreProperties>
</file>