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F77-3110-4EA9-B4E8-FBEE9EE44F0D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B5C0093-FD80-488D-BEC0-4A2B823A46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6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F77-3110-4EA9-B4E8-FBEE9EE44F0D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0093-FD80-488D-BEC0-4A2B823A46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9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F77-3110-4EA9-B4E8-FBEE9EE44F0D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0093-FD80-488D-BEC0-4A2B823A46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5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F77-3110-4EA9-B4E8-FBEE9EE44F0D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0093-FD80-488D-BEC0-4A2B823A46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535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760F77-3110-4EA9-B4E8-FBEE9EE44F0D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B5C0093-FD80-488D-BEC0-4A2B823A46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23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F77-3110-4EA9-B4E8-FBEE9EE44F0D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0093-FD80-488D-BEC0-4A2B823A46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38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F77-3110-4EA9-B4E8-FBEE9EE44F0D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0093-FD80-488D-BEC0-4A2B823A46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356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F77-3110-4EA9-B4E8-FBEE9EE44F0D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0093-FD80-488D-BEC0-4A2B823A46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052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F77-3110-4EA9-B4E8-FBEE9EE44F0D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0093-FD80-488D-BEC0-4A2B823A46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66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F77-3110-4EA9-B4E8-FBEE9EE44F0D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0093-FD80-488D-BEC0-4A2B823A46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79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F77-3110-4EA9-B4E8-FBEE9EE44F0D}" type="datetimeFigureOut">
              <a:rPr lang="es-MX" smtClean="0"/>
              <a:t>17/08/2020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0093-FD80-488D-BEC0-4A2B823A46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9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A760F77-3110-4EA9-B4E8-FBEE9EE44F0D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B5C0093-FD80-488D-BEC0-4A2B823A46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5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Wv3cz57QQ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Oral presentation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2272937"/>
          </a:xfrm>
        </p:spPr>
        <p:txBody>
          <a:bodyPr>
            <a:normAutofit/>
          </a:bodyPr>
          <a:lstStyle/>
          <a:p>
            <a:r>
              <a:rPr lang="es-MX" dirty="0"/>
              <a:t>VICTOR MANUEL GALVAN COVARRUBIAS | TI 2-4</a:t>
            </a:r>
          </a:p>
          <a:p>
            <a:r>
              <a:rPr lang="es-MX" dirty="0" smtClean="0"/>
              <a:t>English </a:t>
            </a:r>
            <a:r>
              <a:rPr lang="es-MX" dirty="0"/>
              <a:t>II</a:t>
            </a:r>
          </a:p>
          <a:p>
            <a:r>
              <a:rPr lang="es-MX" dirty="0" err="1"/>
              <a:t>Teacher</a:t>
            </a:r>
            <a:r>
              <a:rPr lang="es-MX" dirty="0"/>
              <a:t> Cinthya Rivera </a:t>
            </a:r>
            <a:r>
              <a:rPr lang="es-MX" dirty="0" err="1" smtClean="0"/>
              <a:t>Diaz</a:t>
            </a:r>
            <a:endParaRPr lang="es-MX" dirty="0" smtClean="0"/>
          </a:p>
          <a:p>
            <a:r>
              <a:rPr lang="es-MX" dirty="0">
                <a:hlinkClick r:id="rId2"/>
              </a:rPr>
              <a:t>https</a:t>
            </a:r>
            <a:r>
              <a:rPr lang="es-MX">
                <a:hlinkClick r:id="rId2"/>
              </a:rPr>
              <a:t>://</a:t>
            </a:r>
            <a:r>
              <a:rPr lang="es-MX" smtClean="0">
                <a:hlinkClick r:id="rId2"/>
              </a:rPr>
              <a:t>youtu.be/MWv3cz57QQI</a:t>
            </a:r>
            <a:endParaRPr lang="es-MX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983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Responsible Leadership – Edda Coa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91" y="1532572"/>
            <a:ext cx="10872114" cy="413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52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18488" y="2456688"/>
            <a:ext cx="10058400" cy="4050792"/>
          </a:xfrm>
        </p:spPr>
        <p:txBody>
          <a:bodyPr/>
          <a:lstStyle/>
          <a:p>
            <a:endParaRPr lang="es-MX"/>
          </a:p>
        </p:txBody>
      </p:sp>
      <p:pic>
        <p:nvPicPr>
          <p:cNvPr id="3074" name="Picture 2" descr="I Used To Have Gorgeous Handwriting, Until I Stopped Writing | by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510" y="484632"/>
            <a:ext cx="4478890" cy="597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0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8" name="Picture 4" descr="Lazy hamster dormir icono ilustración. personaje de dibujo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723" y="209550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15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2" name="Picture 2" descr="love - Simple English Wiktio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15" y="484632"/>
            <a:ext cx="7098665" cy="573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93210" y="2322140"/>
            <a:ext cx="2709670" cy="2563368"/>
          </a:xfrm>
        </p:spPr>
        <p:txBody>
          <a:bodyPr>
            <a:noAutofit/>
          </a:bodyPr>
          <a:lstStyle/>
          <a:p>
            <a:r>
              <a:rPr lang="en-US" sz="9600" dirty="0" smtClean="0"/>
              <a:t>The end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32824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When Is It Safe for My Baby to Sleep with a Blanket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91" y="1289304"/>
            <a:ext cx="8326114" cy="435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05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When You Are the Middle Brother in a Family With 3 Kids I'm th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823" y="149059"/>
            <a:ext cx="7182304" cy="647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26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 descr="Best kids bikes: children's bikes and balance bike recommendation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52" y="1210354"/>
            <a:ext cx="59055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19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 descr="How to Raise Baby Chicks Into Coop H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556" y="484632"/>
            <a:ext cx="9470984" cy="532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24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2" name="Picture 2" descr="Kid making his pet chicken smell flowers. : photoshopbatt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48" y="292772"/>
            <a:ext cx="9144000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0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146" name="Picture 2" descr="Young thug. : tras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72" y="484632"/>
            <a:ext cx="7005352" cy="591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35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 descr="Three Children on a Beach - watercolor custom painting | Pintur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729" y="484632"/>
            <a:ext cx="7390638" cy="592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67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Migration is Our Shared Experience as Humans - Re-imagining Mi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162" y="484632"/>
            <a:ext cx="5757772" cy="606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07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54</TotalTime>
  <Words>20</Words>
  <Application>Microsoft Office PowerPoint</Application>
  <PresentationFormat>Panorámica</PresentationFormat>
  <Paragraphs>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Tipo de madera</vt:lpstr>
      <vt:lpstr>Oral presentation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presentation</dc:title>
  <dc:creator>acer</dc:creator>
  <cp:lastModifiedBy>acer</cp:lastModifiedBy>
  <cp:revision>8</cp:revision>
  <dcterms:created xsi:type="dcterms:W3CDTF">2020-08-16T22:35:03Z</dcterms:created>
  <dcterms:modified xsi:type="dcterms:W3CDTF">2020-08-18T05:10:20Z</dcterms:modified>
</cp:coreProperties>
</file>