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53961" y="74332"/>
            <a:ext cx="9940413" cy="752168"/>
          </a:xfrm>
          <a:prstGeom prst="roundRect">
            <a:avLst>
              <a:gd fmla="val 16667" name="adj"/>
            </a:avLst>
          </a:prstGeom>
          <a:solidFill>
            <a:srgbClr val="99CCFF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raining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251587" y="978900"/>
            <a:ext cx="9940413" cy="752168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lost your school project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76980" y="1883468"/>
            <a:ext cx="9940413" cy="752168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can’t go to your party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76980" y="2788035"/>
            <a:ext cx="12015019" cy="1533241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can’t find anything to eat in the refrigerator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843549" y="4503761"/>
            <a:ext cx="10181304" cy="1012135"/>
          </a:xfrm>
          <a:prstGeom prst="roundRect">
            <a:avLst>
              <a:gd fmla="val 16667" name="adj"/>
            </a:avLst>
          </a:prstGeom>
          <a:solidFill>
            <a:srgbClr val="FF9999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Tomorrow is Monday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4245" y="5737709"/>
            <a:ext cx="10530348" cy="928562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car is broken</a:t>
            </a:r>
            <a:endParaRPr b="1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353961" y="74332"/>
            <a:ext cx="11105536" cy="722083"/>
          </a:xfrm>
          <a:prstGeom prst="roundRect">
            <a:avLst>
              <a:gd fmla="val 16667" name="adj"/>
            </a:avLst>
          </a:prstGeom>
          <a:solidFill>
            <a:srgbClr val="99CCFF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missed your ride to school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251587" y="978900"/>
            <a:ext cx="9940413" cy="752168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get sick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76980" y="1883468"/>
            <a:ext cx="9940413" cy="752168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fire you from work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76980" y="3178571"/>
            <a:ext cx="12015019" cy="781073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in a bad mood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843549" y="4503761"/>
            <a:ext cx="10181304" cy="1012135"/>
          </a:xfrm>
          <a:prstGeom prst="roundRect">
            <a:avLst>
              <a:gd fmla="val 16667" name="adj"/>
            </a:avLst>
          </a:prstGeom>
          <a:solidFill>
            <a:srgbClr val="FF9999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start a new relationship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4245" y="5737709"/>
            <a:ext cx="10530348" cy="928562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broke</a:t>
            </a:r>
            <a:endParaRPr b="1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