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B4E754-11C0-4BCC-9A40-68EA33EDA8EE}">
  <a:tblStyle styleId="{90B4E754-11C0-4BCC-9A40-68EA33EDA8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2609149" y="4856813"/>
            <a:ext cx="7344073" cy="6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Calibri"/>
              <a:buNone/>
            </a:pPr>
            <a:r>
              <a:rPr lang="en-US" sz="2520" dirty="0"/>
              <a:t>1ra. JUNTA DE STATUS</a:t>
            </a:r>
            <a:br>
              <a:rPr lang="en-US" sz="2520" dirty="0"/>
            </a:br>
            <a:r>
              <a:rPr lang="en-US" sz="2520" dirty="0"/>
              <a:t/>
            </a:r>
            <a:br>
              <a:rPr lang="en-US" sz="2520" dirty="0"/>
            </a:br>
            <a:r>
              <a:rPr lang="es-MX" sz="1440" dirty="0" smtClean="0"/>
              <a:t>Correspondiente</a:t>
            </a:r>
            <a:r>
              <a:rPr lang="en-US" sz="1440" dirty="0" smtClean="0"/>
              <a:t> </a:t>
            </a:r>
            <a:r>
              <a:rPr lang="en-US" sz="1440" dirty="0"/>
              <a:t>al </a:t>
            </a:r>
            <a:r>
              <a:rPr lang="es-MX" sz="1440" dirty="0" smtClean="0"/>
              <a:t>periodo</a:t>
            </a:r>
            <a:r>
              <a:rPr lang="en-US" sz="1440" dirty="0" smtClean="0"/>
              <a:t> </a:t>
            </a:r>
            <a:r>
              <a:rPr lang="en-US" sz="1440" dirty="0"/>
              <a:t>del              al            del   2020</a:t>
            </a:r>
            <a:endParaRPr sz="1440"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609149" y="1809513"/>
            <a:ext cx="731090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MASTER CLINICIAN V1.0</a:t>
            </a:r>
            <a:endParaRPr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157221" y="6466279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 - UTSLRC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642315" y="3333163"/>
            <a:ext cx="731090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NOMBRE DEL </a:t>
            </a:r>
            <a:r>
              <a:rPr lang="en-US" sz="24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ESTUDIANTE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lang="en-US" sz="2400" b="1" i="0" u="none" strike="noStrike" cap="none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VICTOR MANUEL GALVAN COVARRUBIAS     </a:t>
            </a:r>
            <a:endParaRPr sz="24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 descr="https://lh3.googleusercontent.com/5R11RP9nS0pKadiLaojkXlYlQxtTAGqnEJOsLrCNO-uNdk0ibdRU1lkuM3bOBIH1FB-Cimdw5ItJ3MVDmJvd3qHC2FJ572tUP9T7NxSkoZJ8bRi6tsCsqU-7YssEy04DDFbCnz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32" y="118046"/>
            <a:ext cx="1882140" cy="225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5276537" y="1240664"/>
            <a:ext cx="6096721" cy="44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Problemáticas actuales del proyecto</a:t>
            </a: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0440473" y="6502592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Junta de Status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067340" y="2640169"/>
            <a:ext cx="10296682" cy="33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s-MX" dirty="0"/>
              <a:t>Las actividades que deben de realizarse para la creación la agenda medica no tiene un tiempo designado. A causa del confinamiento es difícil designar un horario específico para que cada quien realice sus tareas.</a:t>
            </a:r>
          </a:p>
          <a:p>
            <a:r>
              <a:rPr lang="es-MX" dirty="0"/>
              <a:t>La falta de comunicación puede llegar a interponerse en el desarrollo de los roles del equipo.</a:t>
            </a:r>
          </a:p>
          <a:p>
            <a:r>
              <a:rPr lang="es-MX" dirty="0"/>
              <a:t>El miembro del equipo Lestat Parra no se le ha visto entrar a la mayoría de las clases las últimas semanas y no contesta los mensajes en grupo para consultas acerca de la integradora.</a:t>
            </a:r>
          </a:p>
          <a:p>
            <a:pPr marL="457200" lvl="0" indent="-3302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endParaRPr dirty="0"/>
          </a:p>
          <a:p>
            <a:pPr marL="457200" lvl="0" indent="-3302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endParaRPr dirty="0"/>
          </a:p>
        </p:txBody>
      </p:sp>
      <p:sp>
        <p:nvSpPr>
          <p:cNvPr id="114" name="Google Shape;114;p14"/>
          <p:cNvSpPr txBox="1"/>
          <p:nvPr/>
        </p:nvSpPr>
        <p:spPr>
          <a:xfrm>
            <a:off x="157221" y="6466279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 - UTSLRC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 descr="https://lh3.googleusercontent.com/5R11RP9nS0pKadiLaojkXlYlQxtTAGqnEJOsLrCNO-uNdk0ibdRU1lkuM3bOBIH1FB-Cimdw5ItJ3MVDmJvd3qHC2FJ572tUP9T7NxSkoZJ8bRi6tsCsqU-7YssEy04DDFbCnz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4" y="158147"/>
            <a:ext cx="1209761" cy="13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7765961" y="1240664"/>
            <a:ext cx="3607298" cy="44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Evaluación del staff</a:t>
            </a: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0440473" y="6502592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Junta de Status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57221" y="6466279"/>
            <a:ext cx="1554049" cy="3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 - UTSLRC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15"/>
          <p:cNvGraphicFramePr/>
          <p:nvPr>
            <p:extLst>
              <p:ext uri="{D42A27DB-BD31-4B8C-83A1-F6EECF244321}">
                <p14:modId xmlns:p14="http://schemas.microsoft.com/office/powerpoint/2010/main" val="1109727993"/>
              </p:ext>
            </p:extLst>
          </p:nvPr>
        </p:nvGraphicFramePr>
        <p:xfrm>
          <a:off x="661852" y="2002973"/>
          <a:ext cx="10824725" cy="3408250"/>
        </p:xfrm>
        <a:graphic>
          <a:graphicData uri="http://schemas.openxmlformats.org/drawingml/2006/table">
            <a:tbl>
              <a:tblPr>
                <a:noFill/>
                <a:tableStyleId>{90B4E754-11C0-4BCC-9A40-68EA33EDA8EE}</a:tableStyleId>
              </a:tblPr>
              <a:tblGrid>
                <a:gridCol w="261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Meza</a:t>
                      </a:r>
                      <a:r>
                        <a:rPr lang="en-US" sz="2000" b="1" i="0" u="none" strike="noStrike" cap="none" baseline="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Juan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Vega Alan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Parra </a:t>
                      </a:r>
                      <a:r>
                        <a:rPr lang="en-US" sz="2000" b="1" i="0" u="none" strike="noStrike" cap="none" dirty="0" err="1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Lestat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Conocimiento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Excelente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Calidad en actividades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bien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Actitud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Bien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Responsabilidad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Comunicación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Malo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Trabajo en equipo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Promedio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2000" b="1" i="0" u="none" strike="noStrike" cap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Imagen 7" descr="https://lh3.googleusercontent.com/5R11RP9nS0pKadiLaojkXlYlQxtTAGqnEJOsLrCNO-uNdk0ibdRU1lkuM3bOBIH1FB-Cimdw5ItJ3MVDmJvd3qHC2FJ572tUP9T7NxSkoZJ8bRi6tsCsqU-7YssEy04DDFbCnz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4" y="158147"/>
            <a:ext cx="1209761" cy="13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171</Words>
  <Application>Microsoft Office PowerPoint</Application>
  <PresentationFormat>Panorámica</PresentationFormat>
  <Paragraphs>70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Retrospección</vt:lpstr>
      <vt:lpstr>1ra. JUNTA DE STATUS  Correspondiente al periodo del              al            del   2020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1ra. JUNTA DE STATUS  Correspondiente al periodo del              al            del   2020</dc:title>
  <dc:creator>acer</dc:creator>
  <cp:lastModifiedBy>acer</cp:lastModifiedBy>
  <cp:revision>10</cp:revision>
  <dcterms:modified xsi:type="dcterms:W3CDTF">2020-10-12T03:48:57Z</dcterms:modified>
</cp:coreProperties>
</file>