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B4E754-11C0-4BCC-9A40-68EA33EDA8EE}">
  <a:tblStyle styleId="{90B4E754-11C0-4BCC-9A40-68EA33EDA8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vertical y texto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37" name="Google Shape;37;p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 blanco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CCCCC2"/>
          </a:solidFill>
          <a:ln>
            <a:noFill/>
          </a:ln>
        </p:spPr>
        <p:txBody>
          <a:bodyPr spcFirstLastPara="1" wrap="square" lIns="457200" tIns="457200" rIns="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ctrTitle"/>
          </p:nvPr>
        </p:nvSpPr>
        <p:spPr>
          <a:xfrm>
            <a:off x="2609149" y="4856813"/>
            <a:ext cx="7344073" cy="6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20"/>
              <a:buFont typeface="Calibri"/>
              <a:buNone/>
            </a:pPr>
            <a:r>
              <a:rPr lang="en-US" sz="2520" dirty="0" smtClean="0"/>
              <a:t>2da. </a:t>
            </a:r>
            <a:r>
              <a:rPr lang="en-US" sz="2520" dirty="0"/>
              <a:t>JUNTA DE STATUS</a:t>
            </a:r>
            <a:br>
              <a:rPr lang="en-US" sz="2520" dirty="0"/>
            </a:br>
            <a:r>
              <a:rPr lang="en-US" sz="2520" dirty="0"/>
              <a:t/>
            </a:r>
            <a:br>
              <a:rPr lang="en-US" sz="2520" dirty="0"/>
            </a:br>
            <a:r>
              <a:rPr lang="es-MX" sz="1440" dirty="0" smtClean="0"/>
              <a:t>Correspondiente</a:t>
            </a:r>
            <a:r>
              <a:rPr lang="en-US" sz="1440" dirty="0" smtClean="0"/>
              <a:t> </a:t>
            </a:r>
            <a:r>
              <a:rPr lang="en-US" sz="1440" dirty="0"/>
              <a:t>al </a:t>
            </a:r>
            <a:r>
              <a:rPr lang="es-MX" sz="1440" dirty="0" smtClean="0"/>
              <a:t>periodo</a:t>
            </a:r>
            <a:r>
              <a:rPr lang="en-US" sz="1440" dirty="0" smtClean="0"/>
              <a:t> </a:t>
            </a:r>
            <a:r>
              <a:rPr lang="en-US" sz="1440" dirty="0"/>
              <a:t>del              al            del   2020</a:t>
            </a:r>
            <a:endParaRPr sz="1440" dirty="0"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2609149" y="1809513"/>
            <a:ext cx="731090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 smtClean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 smtClean="0"/>
              <a:t>MASTER CLINICIAN V1.0</a:t>
            </a:r>
            <a:endParaRPr dirty="0"/>
          </a:p>
        </p:txBody>
      </p:sp>
      <p:sp>
        <p:nvSpPr>
          <p:cNvPr id="104" name="Google Shape;104;p13"/>
          <p:cNvSpPr txBox="1"/>
          <p:nvPr/>
        </p:nvSpPr>
        <p:spPr>
          <a:xfrm>
            <a:off x="157221" y="6466279"/>
            <a:ext cx="1554049" cy="316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 - UTSLRC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2642315" y="3333163"/>
            <a:ext cx="731090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en-US" sz="24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NOMBRE DEL </a:t>
            </a:r>
            <a:r>
              <a:rPr lang="en-US" sz="2400" b="1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ESTUDIANTE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endParaRPr lang="en-US" sz="2400" b="1" i="0" u="none" strike="noStrike" cap="none" dirty="0" smtClean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en-US" sz="2400" b="1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VICTOR MANUEL GALVAN COVARRUBIAS     </a:t>
            </a:r>
            <a:endParaRPr sz="24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n 6" descr="https://lh3.googleusercontent.com/5R11RP9nS0pKadiLaojkXlYlQxtTAGqnEJOsLrCNO-uNdk0ibdRU1lkuM3bOBIH1FB-Cimdw5ItJ3MVDmJvd3qHC2FJ572tUP9T7NxSkoZJ8bRi6tsCsqU-7YssEy04DDFbCnze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532" y="118046"/>
            <a:ext cx="1882140" cy="2254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/>
        </p:nvSpPr>
        <p:spPr>
          <a:xfrm>
            <a:off x="5276537" y="1240664"/>
            <a:ext cx="6096721" cy="446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Problemáticas actuales del proyecto</a:t>
            </a:r>
            <a:endParaRPr sz="3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10440473" y="6502592"/>
            <a:ext cx="1554049" cy="316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Junta de Status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1067340" y="2640169"/>
            <a:ext cx="10296682" cy="3308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lvl="0" indent="-330200" algn="ctr">
              <a:spcBef>
                <a:spcPts val="1400"/>
              </a:spcBef>
              <a:buSzPts val="2000"/>
              <a:buNone/>
            </a:pPr>
            <a:r>
              <a:rPr lang="es-MX" dirty="0"/>
              <a:t>La problemática principal que esta enfrentando el equipo es la falta de comunicación con Parra Sánchez Lestat y la incertidumbre de si va a contribuir a la elaboración del proyecto en tiempo y forma, o si ya no va a continuar formando parte del </a:t>
            </a:r>
            <a:r>
              <a:rPr lang="es-MX" dirty="0" smtClean="0"/>
              <a:t>equipo.</a:t>
            </a:r>
            <a:endParaRPr dirty="0"/>
          </a:p>
          <a:p>
            <a:pPr marL="457200" lvl="0" indent="-33020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None/>
            </a:pPr>
            <a:endParaRPr dirty="0"/>
          </a:p>
        </p:txBody>
      </p:sp>
      <p:sp>
        <p:nvSpPr>
          <p:cNvPr id="114" name="Google Shape;114;p14"/>
          <p:cNvSpPr txBox="1"/>
          <p:nvPr/>
        </p:nvSpPr>
        <p:spPr>
          <a:xfrm>
            <a:off x="157221" y="6466279"/>
            <a:ext cx="1554049" cy="316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 - UTSLRC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n 6" descr="https://lh3.googleusercontent.com/5R11RP9nS0pKadiLaojkXlYlQxtTAGqnEJOsLrCNO-uNdk0ibdRU1lkuM3bOBIH1FB-Cimdw5ItJ3MVDmJvd3qHC2FJ572tUP9T7NxSkoZJ8bRi6tsCsqU-7YssEy04DDFbCnze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84" y="158147"/>
            <a:ext cx="1209761" cy="133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/>
        </p:nvSpPr>
        <p:spPr>
          <a:xfrm>
            <a:off x="7765961" y="1240664"/>
            <a:ext cx="3607298" cy="446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Evaluación del staff</a:t>
            </a:r>
            <a:endParaRPr sz="3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10440473" y="6502592"/>
            <a:ext cx="1554049" cy="316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Junta de Status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157221" y="6466279"/>
            <a:ext cx="1554049" cy="316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 - UTSLRC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3" name="Google Shape;123;p15"/>
          <p:cNvGraphicFramePr/>
          <p:nvPr>
            <p:extLst>
              <p:ext uri="{D42A27DB-BD31-4B8C-83A1-F6EECF244321}">
                <p14:modId xmlns:p14="http://schemas.microsoft.com/office/powerpoint/2010/main" val="300010371"/>
              </p:ext>
            </p:extLst>
          </p:nvPr>
        </p:nvGraphicFramePr>
        <p:xfrm>
          <a:off x="661852" y="2002973"/>
          <a:ext cx="10824725" cy="3652900"/>
        </p:xfrm>
        <a:graphic>
          <a:graphicData uri="http://schemas.openxmlformats.org/drawingml/2006/table">
            <a:tbl>
              <a:tblPr>
                <a:noFill/>
                <a:tableStyleId>{90B4E754-11C0-4BCC-9A40-68EA33EDA8EE}</a:tableStyleId>
              </a:tblPr>
              <a:tblGrid>
                <a:gridCol w="261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9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0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1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1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2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</a:t>
                      </a:r>
                      <a:endParaRPr sz="2000" b="1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2000" b="1" i="0" u="none" strike="noStrike" cap="none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P1. Meza Juan</a:t>
                      </a:r>
                      <a:endParaRPr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  <a:sym typeface="Calibri"/>
                        </a:rPr>
                        <a:t>P2. Galvan Victor</a:t>
                      </a:r>
                      <a:endParaRPr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P3.</a:t>
                      </a:r>
                      <a:r>
                        <a:rPr lang="en-US" sz="2000" b="1" i="0" u="none" strike="noStrike" cap="none" baseline="0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Parra Lestat</a:t>
                      </a:r>
                      <a:endParaRPr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P4. Vega</a:t>
                      </a:r>
                      <a:r>
                        <a:rPr lang="en-US" sz="2000" b="1" i="0" u="none" strike="noStrike" cap="none" baseline="0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Alan</a:t>
                      </a:r>
                      <a:r>
                        <a:rPr lang="en-US" sz="20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546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Conocimiento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5+5=5</a:t>
                      </a:r>
                      <a:endParaRPr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5+5=5</a:t>
                      </a:r>
                      <a:endParaRPr lang="es-MX"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1+1+1=1</a:t>
                      </a:r>
                      <a:endParaRPr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5+5=5</a:t>
                      </a:r>
                      <a:endParaRPr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Excelente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Calidad en actividades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5+5=5</a:t>
                      </a:r>
                      <a:endParaRPr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5+5=5</a:t>
                      </a:r>
                      <a:endParaRPr lang="es-MX"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1+1+1=1</a:t>
                      </a:r>
                      <a:endParaRPr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5+5=5</a:t>
                      </a:r>
                      <a:endParaRPr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Muy bien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Actitud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5+5=5</a:t>
                      </a:r>
                      <a:endParaRPr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5+5=5</a:t>
                      </a:r>
                      <a:endParaRPr lang="es-MX"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1+1+1=1</a:t>
                      </a:r>
                      <a:endParaRPr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5+5=5</a:t>
                      </a:r>
                      <a:endParaRPr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Bien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Responsabilidad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4+5=5</a:t>
                      </a:r>
                      <a:endParaRPr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5+5=5</a:t>
                      </a:r>
                      <a:endParaRPr lang="es-MX"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1+1+1=1</a:t>
                      </a:r>
                      <a:endParaRPr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4+5=5</a:t>
                      </a:r>
                      <a:endParaRPr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Regular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Comunicación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5+5=5</a:t>
                      </a:r>
                      <a:endParaRPr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5+5=5</a:t>
                      </a:r>
                      <a:endParaRPr lang="es-MX"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1+1+1=1</a:t>
                      </a:r>
                      <a:endParaRPr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5+5=5</a:t>
                      </a:r>
                      <a:endParaRPr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Malo</a:t>
                      </a:r>
                      <a:endParaRPr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Trabajo en equipo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5+5=5</a:t>
                      </a:r>
                      <a:endParaRPr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5+5=5</a:t>
                      </a:r>
                      <a:endParaRPr lang="es-MX"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1+1+1=1</a:t>
                      </a:r>
                      <a:endParaRPr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5+5=5</a:t>
                      </a:r>
                      <a:endParaRPr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546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Promedio</a:t>
                      </a:r>
                      <a:endParaRPr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4.8</a:t>
                      </a: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4.8</a:t>
                      </a: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546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8" name="Imagen 7" descr="https://lh3.googleusercontent.com/5R11RP9nS0pKadiLaojkXlYlQxtTAGqnEJOsLrCNO-uNdk0ibdRU1lkuM3bOBIH1FB-Cimdw5ItJ3MVDmJvd3qHC2FJ572tUP9T7NxSkoZJ8bRi6tsCsqU-7YssEy04DDFbCnze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84" y="158147"/>
            <a:ext cx="1209761" cy="133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rgbClr val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148</Words>
  <Application>Microsoft Office PowerPoint</Application>
  <PresentationFormat>Panorámica</PresentationFormat>
  <Paragraphs>68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Retrospección</vt:lpstr>
      <vt:lpstr>2da. JUNTA DE STATUS  Correspondiente al periodo del              al            del   2020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1ra. JUNTA DE STATUS  Correspondiente al periodo del              al            del   2020</dc:title>
  <dc:creator>acer</dc:creator>
  <cp:lastModifiedBy>acer</cp:lastModifiedBy>
  <cp:revision>15</cp:revision>
  <dcterms:modified xsi:type="dcterms:W3CDTF">2020-11-11T17:56:06Z</dcterms:modified>
</cp:coreProperties>
</file>