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FUNCIONES RECURSIVAS</a:t>
            </a:r>
            <a:endParaRPr lang="en-US" dirty="0"/>
          </a:p>
        </p:txBody>
      </p:sp>
      <p:sp>
        <p:nvSpPr>
          <p:cNvPr id="3" name="Subtítulo 2"/>
          <p:cNvSpPr>
            <a:spLocks noGrp="1"/>
          </p:cNvSpPr>
          <p:nvPr>
            <p:ph type="subTitle" idx="1"/>
          </p:nvPr>
        </p:nvSpPr>
        <p:spPr>
          <a:xfrm>
            <a:off x="684211" y="3843867"/>
            <a:ext cx="8609417" cy="778009"/>
          </a:xfrm>
        </p:spPr>
        <p:txBody>
          <a:bodyPr/>
          <a:lstStyle/>
          <a:p>
            <a:r>
              <a:rPr lang="es-ES" dirty="0"/>
              <a:t>Explicar el concepto de recursividad y sus aplicaciones.</a:t>
            </a:r>
            <a:endParaRPr lang="en-US" dirty="0"/>
          </a:p>
        </p:txBody>
      </p:sp>
    </p:spTree>
    <p:extLst>
      <p:ext uri="{BB962C8B-B14F-4D97-AF65-F5344CB8AC3E}">
        <p14:creationId xmlns:p14="http://schemas.microsoft.com/office/powerpoint/2010/main" val="1355878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48145" y="3614496"/>
            <a:ext cx="10856422" cy="1905156"/>
          </a:xfrm>
        </p:spPr>
        <p:txBody>
          <a:bodyPr>
            <a:normAutofit fontScale="90000"/>
          </a:bodyPr>
          <a:lstStyle/>
          <a:p>
            <a:pPr algn="just">
              <a:lnSpc>
                <a:spcPct val="150000"/>
              </a:lnSpc>
            </a:pPr>
            <a:r>
              <a:rPr lang="es-ES" sz="2200" dirty="0">
                <a:latin typeface="Arial Narrow" panose="020B0606020202030204" pitchFamily="34" charset="0"/>
              </a:rPr>
              <a:t>¿En qué trabajas? Estoy intentando arreglar los problemas que creé cuando intentaba arreglar los problemas que creé cuando intentaba arreglar los problemas que creé. Y así nació la recursividad</a:t>
            </a:r>
            <a:r>
              <a:rPr lang="es-ES" dirty="0">
                <a:latin typeface="Arial Narrow" panose="020B0606020202030204" pitchFamily="34" charset="0"/>
              </a:rPr>
              <a:t>.</a:t>
            </a:r>
            <a:endParaRPr lang="en-US" dirty="0">
              <a:latin typeface="Arial Narrow" panose="020B0606020202030204" pitchFamily="34" charset="0"/>
            </a:endParaRPr>
          </a:p>
        </p:txBody>
      </p:sp>
      <p:pic>
        <p:nvPicPr>
          <p:cNvPr id="4" name="Imagen 3"/>
          <p:cNvPicPr>
            <a:picLocks noChangeAspect="1"/>
          </p:cNvPicPr>
          <p:nvPr/>
        </p:nvPicPr>
        <p:blipFill>
          <a:blip r:embed="rId2"/>
          <a:stretch>
            <a:fillRect/>
          </a:stretch>
        </p:blipFill>
        <p:spPr>
          <a:xfrm>
            <a:off x="4269451" y="306031"/>
            <a:ext cx="3308465" cy="3308465"/>
          </a:xfrm>
          <a:prstGeom prst="rect">
            <a:avLst/>
          </a:prstGeom>
        </p:spPr>
      </p:pic>
    </p:spTree>
    <p:extLst>
      <p:ext uri="{BB962C8B-B14F-4D97-AF65-F5344CB8AC3E}">
        <p14:creationId xmlns:p14="http://schemas.microsoft.com/office/powerpoint/2010/main" val="400250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5441" y="189653"/>
            <a:ext cx="8534400" cy="1507067"/>
          </a:xfrm>
        </p:spPr>
        <p:txBody>
          <a:bodyPr/>
          <a:lstStyle/>
          <a:p>
            <a:r>
              <a:rPr lang="en-US" dirty="0" smtClean="0"/>
              <a:t>Que </a:t>
            </a:r>
            <a:r>
              <a:rPr lang="en-US" dirty="0" err="1" smtClean="0"/>
              <a:t>es</a:t>
            </a:r>
            <a:r>
              <a:rPr lang="en-US" dirty="0" smtClean="0"/>
              <a:t> </a:t>
            </a:r>
            <a:r>
              <a:rPr lang="en-US" dirty="0" err="1" smtClean="0"/>
              <a:t>recursividad</a:t>
            </a:r>
            <a:r>
              <a:rPr lang="en-US" dirty="0" smtClean="0"/>
              <a:t>???</a:t>
            </a:r>
            <a:endParaRPr lang="en-US" dirty="0"/>
          </a:p>
        </p:txBody>
      </p:sp>
      <p:sp>
        <p:nvSpPr>
          <p:cNvPr id="4" name="CuadroTexto 3"/>
          <p:cNvSpPr txBox="1"/>
          <p:nvPr/>
        </p:nvSpPr>
        <p:spPr>
          <a:xfrm>
            <a:off x="997324" y="1696720"/>
            <a:ext cx="9742517" cy="4801314"/>
          </a:xfrm>
          <a:prstGeom prst="rect">
            <a:avLst/>
          </a:prstGeom>
          <a:noFill/>
        </p:spPr>
        <p:txBody>
          <a:bodyPr wrap="square" rtlCol="0">
            <a:spAutoFit/>
          </a:bodyPr>
          <a:lstStyle/>
          <a:p>
            <a:pPr algn="just">
              <a:lnSpc>
                <a:spcPct val="200000"/>
              </a:lnSpc>
            </a:pPr>
            <a:r>
              <a:rPr lang="es-ES" dirty="0">
                <a:solidFill>
                  <a:schemeClr val="bg1"/>
                </a:solidFill>
                <a:latin typeface="Arial" panose="020B0604020202020204" pitchFamily="34" charset="0"/>
                <a:cs typeface="Arial" panose="020B0604020202020204" pitchFamily="34" charset="0"/>
              </a:rPr>
              <a:t>Se trata de funciones que se llaman a sí mismas durante su propia ejecución. Funcionan de forma similar a las iteraciones, pero debemos encargarnos de planificar el momento en que dejan de llamarse a sí mismas o tendremos una función </a:t>
            </a:r>
            <a:r>
              <a:rPr lang="es-ES" dirty="0" smtClean="0">
                <a:solidFill>
                  <a:schemeClr val="bg1"/>
                </a:solidFill>
                <a:latin typeface="Arial" panose="020B0604020202020204" pitchFamily="34" charset="0"/>
                <a:cs typeface="Arial" panose="020B0604020202020204" pitchFamily="34" charset="0"/>
              </a:rPr>
              <a:t>recursiva </a:t>
            </a:r>
            <a:r>
              <a:rPr lang="es-ES" dirty="0">
                <a:solidFill>
                  <a:schemeClr val="bg1"/>
                </a:solidFill>
                <a:latin typeface="Arial" panose="020B0604020202020204" pitchFamily="34" charset="0"/>
                <a:cs typeface="Arial" panose="020B0604020202020204" pitchFamily="34" charset="0"/>
              </a:rPr>
              <a:t>infinita.</a:t>
            </a:r>
          </a:p>
          <a:p>
            <a:pPr algn="just">
              <a:lnSpc>
                <a:spcPct val="200000"/>
              </a:lnSpc>
            </a:pPr>
            <a:r>
              <a:rPr lang="es-ES" dirty="0">
                <a:solidFill>
                  <a:schemeClr val="bg1"/>
                </a:solidFill>
                <a:latin typeface="Arial" panose="020B0604020202020204" pitchFamily="34" charset="0"/>
                <a:cs typeface="Arial" panose="020B0604020202020204" pitchFamily="34" charset="0"/>
              </a:rPr>
              <a:t>Suele utilizarse para dividir una tarea en </a:t>
            </a:r>
            <a:r>
              <a:rPr lang="es-ES" dirty="0" err="1">
                <a:solidFill>
                  <a:schemeClr val="bg1"/>
                </a:solidFill>
                <a:latin typeface="Arial" panose="020B0604020202020204" pitchFamily="34" charset="0"/>
                <a:cs typeface="Arial" panose="020B0604020202020204" pitchFamily="34" charset="0"/>
              </a:rPr>
              <a:t>subtareas</a:t>
            </a:r>
            <a:r>
              <a:rPr lang="es-ES" dirty="0">
                <a:solidFill>
                  <a:schemeClr val="bg1"/>
                </a:solidFill>
                <a:latin typeface="Arial" panose="020B0604020202020204" pitchFamily="34" charset="0"/>
                <a:cs typeface="Arial" panose="020B0604020202020204" pitchFamily="34" charset="0"/>
              </a:rPr>
              <a:t> más simples de forma que sea más fácil abordar el problema y solucionarlo</a:t>
            </a:r>
            <a:r>
              <a:rPr lang="es-ES" dirty="0" smtClean="0">
                <a:solidFill>
                  <a:schemeClr val="bg1"/>
                </a:solidFill>
                <a:latin typeface="Arial" panose="020B0604020202020204" pitchFamily="34" charset="0"/>
                <a:cs typeface="Arial" panose="020B0604020202020204" pitchFamily="34" charset="0"/>
              </a:rPr>
              <a:t>.</a:t>
            </a:r>
          </a:p>
          <a:p>
            <a:pPr algn="just">
              <a:lnSpc>
                <a:spcPct val="200000"/>
              </a:lnSpc>
            </a:pPr>
            <a:endParaRPr lang="es-ES" dirty="0" smtClean="0">
              <a:solidFill>
                <a:schemeClr val="bg1"/>
              </a:solidFill>
              <a:latin typeface="Arial" panose="020B0604020202020204" pitchFamily="34" charset="0"/>
              <a:cs typeface="Arial" panose="020B0604020202020204" pitchFamily="34" charset="0"/>
            </a:endParaRPr>
          </a:p>
          <a:p>
            <a:pPr algn="just">
              <a:lnSpc>
                <a:spcPct val="200000"/>
              </a:lnSpc>
            </a:pPr>
            <a:r>
              <a:rPr lang="es-ES" dirty="0" smtClean="0">
                <a:solidFill>
                  <a:schemeClr val="bg1"/>
                </a:solidFill>
                <a:latin typeface="Arial" panose="020B0604020202020204" pitchFamily="34" charset="0"/>
                <a:cs typeface="Arial" panose="020B0604020202020204" pitchFamily="34" charset="0"/>
              </a:rPr>
              <a:t>En </a:t>
            </a:r>
            <a:r>
              <a:rPr lang="es-ES" dirty="0">
                <a:solidFill>
                  <a:schemeClr val="bg1"/>
                </a:solidFill>
                <a:latin typeface="Arial" panose="020B0604020202020204" pitchFamily="34" charset="0"/>
                <a:cs typeface="Arial" panose="020B0604020202020204" pitchFamily="34" charset="0"/>
              </a:rPr>
              <a:t>Python las funciones o métodos pueden llamarse a sí mismos. Si dentro de una función o método existe la llamada a sí mismo decimos que la función o método es recursivo.</a:t>
            </a:r>
            <a:endParaRPr lang="es-ES" dirty="0">
              <a:solidFill>
                <a:schemeClr val="bg1"/>
              </a:solidFill>
              <a:latin typeface="Arial" panose="020B060402020202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334373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23207" y="615141"/>
            <a:ext cx="11014364" cy="3693319"/>
          </a:xfrm>
          <a:prstGeom prst="rect">
            <a:avLst/>
          </a:prstGeom>
          <a:noFill/>
        </p:spPr>
        <p:txBody>
          <a:bodyPr wrap="square" rtlCol="0">
            <a:spAutoFit/>
          </a:bodyPr>
          <a:lstStyle/>
          <a:p>
            <a:pPr algn="just"/>
            <a:r>
              <a:rPr lang="es-ES" dirty="0"/>
              <a:t>La recursividad o recursión es un concepto que proviene de las matemáticas, y que aplicado al mundo de la programación nos permite resolver problemas o tareas donde las mismas pueden ser divididas en </a:t>
            </a:r>
            <a:r>
              <a:rPr lang="es-ES" dirty="0" err="1"/>
              <a:t>subtareas</a:t>
            </a:r>
            <a:r>
              <a:rPr lang="es-ES" dirty="0"/>
              <a:t> cuya funcionalidad es la misma. Dado que los </a:t>
            </a:r>
            <a:r>
              <a:rPr lang="es-ES" dirty="0" err="1"/>
              <a:t>subproblemas</a:t>
            </a:r>
            <a:r>
              <a:rPr lang="es-ES" dirty="0"/>
              <a:t> a resolver son de la misma naturaleza, se puede usar la misma función para resolverlos. Dicho de otra manera, una función recursiva es aquella que está definida en función de sí misma, por lo que se llama repetidamente a sí misma hasta llegar a un punto de salida.</a:t>
            </a:r>
          </a:p>
          <a:p>
            <a:pPr algn="just"/>
            <a:endParaRPr lang="es-ES" dirty="0"/>
          </a:p>
          <a:p>
            <a:pPr algn="just"/>
            <a:r>
              <a:rPr lang="es-ES" dirty="0"/>
              <a:t>Cualquier función recursiva tiene dos secciones de código claramente divididas:</a:t>
            </a:r>
          </a:p>
          <a:p>
            <a:pPr algn="just"/>
            <a:endParaRPr lang="es-ES" dirty="0"/>
          </a:p>
          <a:p>
            <a:pPr marL="342900" indent="-342900" algn="just">
              <a:buFont typeface="+mj-lt"/>
              <a:buAutoNum type="arabicPeriod"/>
            </a:pPr>
            <a:r>
              <a:rPr lang="es-ES" dirty="0"/>
              <a:t>Por un lado tenemos la sección en la que la función se llama a sí misma.</a:t>
            </a:r>
          </a:p>
          <a:p>
            <a:pPr marL="342900" indent="-342900" algn="just">
              <a:buFont typeface="+mj-lt"/>
              <a:buAutoNum type="arabicPeriod"/>
            </a:pPr>
            <a:r>
              <a:rPr lang="es-ES" dirty="0"/>
              <a:t>Por otro lado, tiene que existir siempre una condición en la que la función retorna sin volver a llamarse. Es muy importante porque de lo contrario, la función se llamaría de manera indefinida.</a:t>
            </a:r>
            <a:endParaRPr lang="en-US" dirty="0"/>
          </a:p>
        </p:txBody>
      </p:sp>
    </p:spTree>
    <p:extLst>
      <p:ext uri="{BB962C8B-B14F-4D97-AF65-F5344CB8AC3E}">
        <p14:creationId xmlns:p14="http://schemas.microsoft.com/office/powerpoint/2010/main" val="3769050064"/>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447</TotalTime>
  <Words>312</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Arial Narrow</vt:lpstr>
      <vt:lpstr>Century Gothic</vt:lpstr>
      <vt:lpstr>Wingdings 3</vt:lpstr>
      <vt:lpstr>Sector</vt:lpstr>
      <vt:lpstr>FUNCIONES RECURSIVAS</vt:lpstr>
      <vt:lpstr>¿En qué trabajas? Estoy intentando arreglar los problemas que creé cuando intentaba arreglar los problemas que creé cuando intentaba arreglar los problemas que creé. Y así nació la recursividad.</vt:lpstr>
      <vt:lpstr>Que es recursividad???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RECURSIVAS</dc:title>
  <dc:creator>Miguel Angel Rodriguez</dc:creator>
  <cp:lastModifiedBy>Miguel Angel Rodriguez</cp:lastModifiedBy>
  <cp:revision>4</cp:revision>
  <dcterms:created xsi:type="dcterms:W3CDTF">2021-01-19T20:38:43Z</dcterms:created>
  <dcterms:modified xsi:type="dcterms:W3CDTF">2021-01-20T04:06:16Z</dcterms:modified>
</cp:coreProperties>
</file>