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64BA-62FB-45C9-8CC0-0BEC7B7DA2E4}" type="datetimeFigureOut">
              <a:rPr lang="es-MX" smtClean="0"/>
              <a:t>27/01/2021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EFB5-B558-41B2-A97D-7D625D93C2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9790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64BA-62FB-45C9-8CC0-0BEC7B7DA2E4}" type="datetimeFigureOut">
              <a:rPr lang="es-MX" smtClean="0"/>
              <a:t>27/01/2021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EFB5-B558-41B2-A97D-7D625D93C2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7483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64BA-62FB-45C9-8CC0-0BEC7B7DA2E4}" type="datetimeFigureOut">
              <a:rPr lang="es-MX" smtClean="0"/>
              <a:t>27/01/2021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EFB5-B558-41B2-A97D-7D625D93C2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2499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64BA-62FB-45C9-8CC0-0BEC7B7DA2E4}" type="datetimeFigureOut">
              <a:rPr lang="es-MX" smtClean="0"/>
              <a:t>27/01/2021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EFB5-B558-41B2-A97D-7D625D93C2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1465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64BA-62FB-45C9-8CC0-0BEC7B7DA2E4}" type="datetimeFigureOut">
              <a:rPr lang="es-MX" smtClean="0"/>
              <a:t>27/01/2021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EFB5-B558-41B2-A97D-7D625D93C2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131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64BA-62FB-45C9-8CC0-0BEC7B7DA2E4}" type="datetimeFigureOut">
              <a:rPr lang="es-MX" smtClean="0"/>
              <a:t>27/01/2021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EFB5-B558-41B2-A97D-7D625D93C2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0662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64BA-62FB-45C9-8CC0-0BEC7B7DA2E4}" type="datetimeFigureOut">
              <a:rPr lang="es-MX" smtClean="0"/>
              <a:t>27/01/2021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EFB5-B558-41B2-A97D-7D625D93C2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449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64BA-62FB-45C9-8CC0-0BEC7B7DA2E4}" type="datetimeFigureOut">
              <a:rPr lang="es-MX" smtClean="0"/>
              <a:t>27/01/2021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EFB5-B558-41B2-A97D-7D625D93C2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6052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64BA-62FB-45C9-8CC0-0BEC7B7DA2E4}" type="datetimeFigureOut">
              <a:rPr lang="es-MX" smtClean="0"/>
              <a:t>27/01/2021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EFB5-B558-41B2-A97D-7D625D93C2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06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64BA-62FB-45C9-8CC0-0BEC7B7DA2E4}" type="datetimeFigureOut">
              <a:rPr lang="es-MX" smtClean="0"/>
              <a:t>27/01/2021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EFB5-B558-41B2-A97D-7D625D93C2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411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64BA-62FB-45C9-8CC0-0BEC7B7DA2E4}" type="datetimeFigureOut">
              <a:rPr lang="es-MX" smtClean="0"/>
              <a:t>27/01/2021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EFB5-B558-41B2-A97D-7D625D93C2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8480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364BA-62FB-45C9-8CC0-0BEC7B7DA2E4}" type="datetimeFigureOut">
              <a:rPr lang="es-MX" smtClean="0"/>
              <a:t>27/01/2021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EEFB5-B558-41B2-A97D-7D625D93C2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2305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924594" y="-480014"/>
            <a:ext cx="9144000" cy="2387600"/>
          </a:xfrm>
        </p:spPr>
        <p:txBody>
          <a:bodyPr/>
          <a:lstStyle/>
          <a:p>
            <a:r>
              <a:rPr lang="en-US" dirty="0" smtClean="0">
                <a:latin typeface="Pumpkin Story" panose="02000500000000000000" pitchFamily="2" charset="0"/>
              </a:rPr>
              <a:t>Le petit prince</a:t>
            </a:r>
            <a:endParaRPr lang="es-MX" dirty="0">
              <a:latin typeface="Pumpkin Story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024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umpkin Story" panose="02000500000000000000" pitchFamily="2" charset="0"/>
              </a:rPr>
              <a:t>Author</a:t>
            </a:r>
            <a:endParaRPr lang="es-MX" dirty="0">
              <a:latin typeface="Pumpkin Story" panose="020005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3706906" cy="4440704"/>
          </a:xfrm>
        </p:spPr>
        <p:txBody>
          <a:bodyPr/>
          <a:lstStyle/>
          <a:p>
            <a:pPr marL="0" indent="0">
              <a:buNone/>
            </a:pPr>
            <a:r>
              <a:rPr lang="es-MX" dirty="0" err="1">
                <a:latin typeface="Pumpkin Story" panose="02000500000000000000" pitchFamily="2" charset="0"/>
              </a:rPr>
              <a:t>Antoine</a:t>
            </a:r>
            <a:r>
              <a:rPr lang="es-MX" dirty="0">
                <a:latin typeface="Pumpkin Story" panose="02000500000000000000" pitchFamily="2" charset="0"/>
              </a:rPr>
              <a:t> de </a:t>
            </a:r>
            <a:r>
              <a:rPr lang="es-MX" dirty="0" smtClean="0">
                <a:latin typeface="Pumpkin Story" panose="02000500000000000000" pitchFamily="2" charset="0"/>
              </a:rPr>
              <a:t>Saint-</a:t>
            </a:r>
            <a:r>
              <a:rPr lang="es-MX" dirty="0" err="1" smtClean="0">
                <a:latin typeface="Pumpkin Story" panose="02000500000000000000" pitchFamily="2" charset="0"/>
              </a:rPr>
              <a:t>Exupéry</a:t>
            </a:r>
            <a:endParaRPr lang="es-MX" dirty="0" smtClean="0">
              <a:latin typeface="Pumpkin Story" panose="02000500000000000000" pitchFamily="2" charset="0"/>
            </a:endParaRPr>
          </a:p>
          <a:p>
            <a:pPr marL="0" indent="0">
              <a:buNone/>
            </a:pPr>
            <a:r>
              <a:rPr lang="en-US" dirty="0">
                <a:latin typeface="Pumpkin Story" panose="02000500000000000000" pitchFamily="2" charset="0"/>
              </a:rPr>
              <a:t>Antoine Marie de Saint-</a:t>
            </a:r>
            <a:r>
              <a:rPr lang="en-US" dirty="0" err="1">
                <a:latin typeface="Pumpkin Story" panose="02000500000000000000" pitchFamily="2" charset="0"/>
              </a:rPr>
              <a:t>Exupéry</a:t>
            </a:r>
            <a:r>
              <a:rPr lang="en-US" dirty="0">
                <a:latin typeface="Pumpkin Story" panose="02000500000000000000" pitchFamily="2" charset="0"/>
              </a:rPr>
              <a:t> </a:t>
            </a:r>
            <a:endParaRPr lang="en-US" dirty="0" smtClean="0">
              <a:latin typeface="Pumpkin Story" panose="02000500000000000000" pitchFamily="2" charset="0"/>
            </a:endParaRPr>
          </a:p>
          <a:p>
            <a:pPr marL="0" indent="0">
              <a:buNone/>
            </a:pPr>
            <a:r>
              <a:rPr lang="en-US" dirty="0" smtClean="0">
                <a:latin typeface="Pumpkin Story" panose="02000500000000000000" pitchFamily="2" charset="0"/>
              </a:rPr>
              <a:t>June </a:t>
            </a:r>
            <a:r>
              <a:rPr lang="en-US" dirty="0">
                <a:latin typeface="Pumpkin Story" panose="02000500000000000000" pitchFamily="2" charset="0"/>
              </a:rPr>
              <a:t>29, </a:t>
            </a:r>
            <a:r>
              <a:rPr lang="en-US" dirty="0" smtClean="0">
                <a:latin typeface="Pumpkin Story" panose="02000500000000000000" pitchFamily="2" charset="0"/>
              </a:rPr>
              <a:t>1900 (France</a:t>
            </a:r>
            <a:r>
              <a:rPr lang="en-US" dirty="0">
                <a:latin typeface="Pumpkin Story" panose="02000500000000000000" pitchFamily="2" charset="0"/>
              </a:rPr>
              <a:t>). </a:t>
            </a:r>
            <a:endParaRPr lang="es-MX" dirty="0">
              <a:latin typeface="Pumpkin Story" panose="02000500000000000000" pitchFamily="2" charset="0"/>
            </a:endParaRP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7790328" y="1825625"/>
            <a:ext cx="3563471" cy="4440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Pumpkin Story" panose="02000500000000000000" pitchFamily="2" charset="0"/>
              </a:rPr>
              <a:t>In 1921 he completed his military service and began to feel trapped by aviation, firmly determining his purpose of being a pilot in the city of Strasbourg.</a:t>
            </a:r>
            <a:r>
              <a:rPr lang="es-MX" dirty="0" smtClean="0">
                <a:latin typeface="Pumpkin Story" panose="02000500000000000000" pitchFamily="2" charset="0"/>
              </a:rPr>
              <a:t> </a:t>
            </a:r>
            <a:endParaRPr lang="es-MX" dirty="0">
              <a:latin typeface="Pumpkin Story" panose="02000500000000000000" pitchFamily="2" charset="0"/>
            </a:endParaRP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7646893" y="1825625"/>
            <a:ext cx="3706906" cy="4440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latin typeface="Pumpkin Story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36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umpkin Story" panose="02000500000000000000" pitchFamily="2" charset="0"/>
              </a:rPr>
              <a:t>Publication</a:t>
            </a:r>
            <a:endParaRPr lang="es-MX" dirty="0">
              <a:latin typeface="Pumpkin Story" panose="020005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3706906" cy="444070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Pumpkin Story" panose="02000500000000000000" pitchFamily="2" charset="0"/>
              </a:rPr>
              <a:t>On April 6, 1943, The Little Prince was published for the first time </a:t>
            </a:r>
            <a:endParaRPr lang="es-MX" dirty="0">
              <a:latin typeface="Pumpkin Story" panose="02000500000000000000" pitchFamily="2" charset="0"/>
            </a:endParaRP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7790328" y="1825625"/>
            <a:ext cx="3563471" cy="4440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7054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umpkin Story" panose="02000500000000000000" pitchFamily="2" charset="0"/>
              </a:rPr>
              <a:t>Synopsis</a:t>
            </a:r>
            <a:endParaRPr lang="es-MX" dirty="0">
              <a:latin typeface="Pumpkin Story" panose="020005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3398520" cy="444070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Pumpkin Story" panose="02000500000000000000" pitchFamily="2" charset="0"/>
              </a:rPr>
              <a:t>A pilot</a:t>
            </a:r>
            <a:br>
              <a:rPr lang="en-US" dirty="0" smtClean="0">
                <a:latin typeface="Pumpkin Story" panose="02000500000000000000" pitchFamily="2" charset="0"/>
              </a:rPr>
            </a:br>
            <a:endParaRPr lang="en-US" dirty="0" smtClean="0">
              <a:latin typeface="Pumpkin Story" panose="02000500000000000000" pitchFamily="2" charset="0"/>
            </a:endParaRPr>
          </a:p>
          <a:p>
            <a:pPr marL="0" indent="0">
              <a:buNone/>
            </a:pPr>
            <a:r>
              <a:rPr lang="en-US" dirty="0" smtClean="0">
                <a:latin typeface="Pumpkin Story" panose="02000500000000000000" pitchFamily="2" charset="0"/>
              </a:rPr>
              <a:t>The asteroid B612</a:t>
            </a:r>
          </a:p>
          <a:p>
            <a:pPr marL="0" indent="0">
              <a:buNone/>
            </a:pPr>
            <a:endParaRPr lang="en-US" dirty="0">
              <a:latin typeface="Pumpkin Story" panose="02000500000000000000" pitchFamily="2" charset="0"/>
            </a:endParaRPr>
          </a:p>
          <a:p>
            <a:pPr marL="0" indent="0">
              <a:buNone/>
            </a:pPr>
            <a:r>
              <a:rPr lang="en-US" dirty="0" smtClean="0">
                <a:latin typeface="Pumpkin Story" panose="02000500000000000000" pitchFamily="2" charset="0"/>
              </a:rPr>
              <a:t>A little prince</a:t>
            </a:r>
          </a:p>
          <a:p>
            <a:pPr marL="0" indent="0">
              <a:buNone/>
            </a:pPr>
            <a:endParaRPr lang="en-US" dirty="0">
              <a:latin typeface="Pumpkin Story" panose="02000500000000000000" pitchFamily="2" charset="0"/>
            </a:endParaRPr>
          </a:p>
          <a:p>
            <a:pPr marL="0" indent="0">
              <a:buNone/>
            </a:pPr>
            <a:r>
              <a:rPr lang="en-US" dirty="0" smtClean="0">
                <a:latin typeface="Pumpkin Story" panose="02000500000000000000" pitchFamily="2" charset="0"/>
              </a:rPr>
              <a:t>Strange adults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7790328" y="1825625"/>
            <a:ext cx="3563471" cy="4440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MX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7955279" y="1825625"/>
            <a:ext cx="3398520" cy="4440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Pumpkin Story" panose="02000500000000000000" pitchFamily="2" charset="0"/>
              </a:rPr>
              <a:t>A fox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Pumpkin Story" panose="020005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Pumpkin Story" panose="02000500000000000000" pitchFamily="2" charset="0"/>
              </a:rPr>
              <a:t>A rose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Pumpkin Story" panose="020005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Pumpkin Story" panose="02000500000000000000" pitchFamily="2" charset="0"/>
              </a:rPr>
              <a:t>Stars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Pumpkin Story" panose="020005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Pumpkin Story" panose="02000500000000000000" pitchFamily="2" charset="0"/>
              </a:rPr>
              <a:t>A snake</a:t>
            </a:r>
            <a:br>
              <a:rPr lang="en-US" dirty="0" smtClean="0">
                <a:latin typeface="Pumpkin Story" panose="02000500000000000000" pitchFamily="2" charset="0"/>
              </a:rPr>
            </a:br>
            <a:r>
              <a:rPr lang="en-US" dirty="0" smtClean="0">
                <a:latin typeface="Pumpkin Story" panose="02000500000000000000" pitchFamily="2" charset="0"/>
              </a:rPr>
              <a:t/>
            </a:r>
            <a:br>
              <a:rPr lang="en-US" dirty="0" smtClean="0">
                <a:latin typeface="Pumpkin Story" panose="02000500000000000000" pitchFamily="2" charset="0"/>
              </a:rPr>
            </a:br>
            <a:endParaRPr lang="en-US" dirty="0" smtClean="0">
              <a:latin typeface="Pumpkin Story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36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umpkin Story" panose="02000500000000000000" pitchFamily="2" charset="0"/>
              </a:rPr>
              <a:t>Why this book?</a:t>
            </a:r>
            <a:endParaRPr lang="es-MX" dirty="0">
              <a:latin typeface="Pumpkin Story" panose="020005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3706906" cy="444070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Pumpkin Story" panose="02000500000000000000" pitchFamily="2" charset="0"/>
              </a:rPr>
              <a:t>Values</a:t>
            </a:r>
          </a:p>
          <a:p>
            <a:pPr marL="0" indent="0">
              <a:buNone/>
            </a:pPr>
            <a:endParaRPr lang="en-US" dirty="0">
              <a:latin typeface="Pumpkin Story" panose="02000500000000000000" pitchFamily="2" charset="0"/>
            </a:endParaRPr>
          </a:p>
          <a:p>
            <a:pPr marL="0" indent="0">
              <a:buNone/>
            </a:pPr>
            <a:r>
              <a:rPr lang="en-US" dirty="0" smtClean="0">
                <a:latin typeface="Pumpkin Story" panose="02000500000000000000" pitchFamily="2" charset="0"/>
              </a:rPr>
              <a:t>Virtues</a:t>
            </a:r>
          </a:p>
          <a:p>
            <a:pPr marL="0" indent="0">
              <a:buNone/>
            </a:pPr>
            <a:endParaRPr lang="en-US" dirty="0">
              <a:latin typeface="Pumpkin Story" panose="02000500000000000000" pitchFamily="2" charset="0"/>
            </a:endParaRPr>
          </a:p>
          <a:p>
            <a:pPr marL="0" indent="0">
              <a:buNone/>
            </a:pPr>
            <a:r>
              <a:rPr lang="en-US" dirty="0" smtClean="0">
                <a:latin typeface="Pumpkin Story" panose="02000500000000000000" pitchFamily="2" charset="0"/>
              </a:rPr>
              <a:t>Life lessons</a:t>
            </a:r>
          </a:p>
          <a:p>
            <a:pPr marL="0" indent="0">
              <a:buNone/>
            </a:pPr>
            <a:endParaRPr lang="en-US" dirty="0">
              <a:latin typeface="Pumpkin Story" panose="02000500000000000000" pitchFamily="2" charset="0"/>
            </a:endParaRPr>
          </a:p>
          <a:p>
            <a:pPr marL="0" indent="0">
              <a:buNone/>
            </a:pPr>
            <a:r>
              <a:rPr lang="en-US" dirty="0" smtClean="0">
                <a:latin typeface="Pumpkin Story" panose="02000500000000000000" pitchFamily="2" charset="0"/>
              </a:rPr>
              <a:t>Simplicity</a:t>
            </a:r>
          </a:p>
          <a:p>
            <a:pPr marL="0" indent="0">
              <a:buNone/>
            </a:pPr>
            <a:endParaRPr lang="en-US" dirty="0" smtClean="0">
              <a:latin typeface="Pumpkin Story" panose="02000500000000000000" pitchFamily="2" charset="0"/>
            </a:endParaRP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7790328" y="1825625"/>
            <a:ext cx="3563471" cy="4440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MX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7646893" y="1825625"/>
            <a:ext cx="3706906" cy="44407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Pumpkin Story" panose="02000500000000000000" pitchFamily="2" charset="0"/>
              </a:rPr>
              <a:t>Magic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Pumpkin Story" panose="020005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latin typeface="Pumpkin Story" panose="020005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Pumpkin Story" panose="020005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latin typeface="Pumpkin Story" panose="02000500000000000000" pitchFamily="2" charset="0"/>
            </a:endParaRPr>
          </a:p>
          <a:p>
            <a:pPr marL="0" indent="0">
              <a:buNone/>
            </a:pPr>
            <a:r>
              <a:rPr lang="en-US" dirty="0">
                <a:latin typeface="Pumpkin Story" panose="02000500000000000000" pitchFamily="2" charset="0"/>
              </a:rPr>
              <a:t>“If, for example, you came at four o’clock in the afternoon, then at three o’clock I shall begin to be happy.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latin typeface="Pumpkin Story" panose="020005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Pumpkin Story" panose="020005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latin typeface="Pumpkin Story" panose="020005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latin typeface="Pumpkin Story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634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6825" y="561751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Pumpkin Story" panose="02000500000000000000" pitchFamily="2" charset="0"/>
              </a:rPr>
              <a:t>THANKS FOR WATCHING</a:t>
            </a:r>
            <a:endParaRPr lang="es-MX" dirty="0">
              <a:latin typeface="Pumpkin Story" panose="02000500000000000000" pitchFamily="2" charset="0"/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293145" y="54283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latin typeface="Pumpkin Story" panose="02000500000000000000" pitchFamily="2" charset="0"/>
              </a:rPr>
              <a:t>And remember</a:t>
            </a:r>
            <a:br>
              <a:rPr lang="en-US" sz="3600" dirty="0" smtClean="0">
                <a:latin typeface="Pumpkin Story" panose="02000500000000000000" pitchFamily="2" charset="0"/>
              </a:rPr>
            </a:br>
            <a:r>
              <a:rPr lang="en-US" sz="3600" dirty="0" smtClean="0">
                <a:latin typeface="Pumpkin Story" panose="02000500000000000000" pitchFamily="2" charset="0"/>
              </a:rPr>
              <a:t>“The </a:t>
            </a:r>
            <a:r>
              <a:rPr lang="en-US" sz="3600" dirty="0">
                <a:latin typeface="Pumpkin Story" panose="02000500000000000000" pitchFamily="2" charset="0"/>
              </a:rPr>
              <a:t>essential is invisible to the eyes."</a:t>
            </a:r>
            <a:endParaRPr lang="es-MX" sz="3600" dirty="0">
              <a:latin typeface="Pumpkin Story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7263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114</Words>
  <Application>Microsoft Office PowerPoint</Application>
  <PresentationFormat>Panorámica</PresentationFormat>
  <Paragraphs>40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Pumpkin Story</vt:lpstr>
      <vt:lpstr>Tema de Office</vt:lpstr>
      <vt:lpstr>Le petit prince</vt:lpstr>
      <vt:lpstr>Author</vt:lpstr>
      <vt:lpstr>Publication</vt:lpstr>
      <vt:lpstr>Synopsis</vt:lpstr>
      <vt:lpstr>Why this book?</vt:lpstr>
      <vt:lpstr>THANKS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acer</dc:creator>
  <cp:lastModifiedBy>acer</cp:lastModifiedBy>
  <cp:revision>7</cp:revision>
  <dcterms:created xsi:type="dcterms:W3CDTF">2021-01-25T08:59:27Z</dcterms:created>
  <dcterms:modified xsi:type="dcterms:W3CDTF">2021-01-27T09:02:49Z</dcterms:modified>
</cp:coreProperties>
</file>